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52"/>
  </p:notesMasterIdLst>
  <p:handoutMasterIdLst>
    <p:handoutMasterId r:id="rId53"/>
  </p:handoutMasterIdLst>
  <p:sldIdLst>
    <p:sldId id="719" r:id="rId2"/>
    <p:sldId id="720" r:id="rId3"/>
    <p:sldId id="797" r:id="rId4"/>
    <p:sldId id="1176" r:id="rId5"/>
    <p:sldId id="920" r:id="rId6"/>
    <p:sldId id="1185" r:id="rId7"/>
    <p:sldId id="1170" r:id="rId8"/>
    <p:sldId id="1171" r:id="rId9"/>
    <p:sldId id="1104" r:id="rId10"/>
    <p:sldId id="1157" r:id="rId11"/>
    <p:sldId id="1194" r:id="rId12"/>
    <p:sldId id="1168" r:id="rId13"/>
    <p:sldId id="1186" r:id="rId14"/>
    <p:sldId id="1004" r:id="rId15"/>
    <p:sldId id="1049" r:id="rId16"/>
    <p:sldId id="1152" r:id="rId17"/>
    <p:sldId id="1191" r:id="rId18"/>
    <p:sldId id="923" r:id="rId19"/>
    <p:sldId id="1094" r:id="rId20"/>
    <p:sldId id="1195" r:id="rId21"/>
    <p:sldId id="1035" r:id="rId22"/>
    <p:sldId id="1095" r:id="rId23"/>
    <p:sldId id="926" r:id="rId24"/>
    <p:sldId id="1188" r:id="rId25"/>
    <p:sldId id="1187" r:id="rId26"/>
    <p:sldId id="1124" r:id="rId27"/>
    <p:sldId id="1125" r:id="rId28"/>
    <p:sldId id="1126" r:id="rId29"/>
    <p:sldId id="1177" r:id="rId30"/>
    <p:sldId id="1183" r:id="rId31"/>
    <p:sldId id="924" r:id="rId32"/>
    <p:sldId id="929" r:id="rId33"/>
    <p:sldId id="1162" r:id="rId34"/>
    <p:sldId id="1038" r:id="rId35"/>
    <p:sldId id="1189" r:id="rId36"/>
    <p:sldId id="1007" r:id="rId37"/>
    <p:sldId id="1192" r:id="rId38"/>
    <p:sldId id="1193" r:id="rId39"/>
    <p:sldId id="1043" r:id="rId40"/>
    <p:sldId id="1172" r:id="rId41"/>
    <p:sldId id="1174" r:id="rId42"/>
    <p:sldId id="1173" r:id="rId43"/>
    <p:sldId id="1117" r:id="rId44"/>
    <p:sldId id="1184" r:id="rId45"/>
    <p:sldId id="1180" r:id="rId46"/>
    <p:sldId id="1181" r:id="rId47"/>
    <p:sldId id="1182" r:id="rId48"/>
    <p:sldId id="1190" r:id="rId49"/>
    <p:sldId id="750" r:id="rId50"/>
    <p:sldId id="768" r:id="rId51"/>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8CD3216-28AE-4192-B626-D94BDD339719}">
          <p14:sldIdLst>
            <p14:sldId id="719"/>
            <p14:sldId id="720"/>
            <p14:sldId id="797"/>
            <p14:sldId id="1176"/>
            <p14:sldId id="920"/>
            <p14:sldId id="1185"/>
            <p14:sldId id="1170"/>
            <p14:sldId id="1171"/>
            <p14:sldId id="1104"/>
            <p14:sldId id="1157"/>
            <p14:sldId id="1194"/>
            <p14:sldId id="1168"/>
            <p14:sldId id="1186"/>
            <p14:sldId id="1004"/>
            <p14:sldId id="1049"/>
            <p14:sldId id="1152"/>
            <p14:sldId id="1191"/>
            <p14:sldId id="923"/>
            <p14:sldId id="1094"/>
            <p14:sldId id="1195"/>
            <p14:sldId id="1035"/>
            <p14:sldId id="1095"/>
            <p14:sldId id="926"/>
            <p14:sldId id="1188"/>
            <p14:sldId id="1187"/>
            <p14:sldId id="1124"/>
            <p14:sldId id="1125"/>
            <p14:sldId id="1126"/>
            <p14:sldId id="1177"/>
            <p14:sldId id="1183"/>
            <p14:sldId id="924"/>
            <p14:sldId id="929"/>
            <p14:sldId id="1162"/>
            <p14:sldId id="1038"/>
            <p14:sldId id="1189"/>
            <p14:sldId id="1007"/>
            <p14:sldId id="1192"/>
            <p14:sldId id="1193"/>
            <p14:sldId id="1043"/>
            <p14:sldId id="1172"/>
            <p14:sldId id="1174"/>
            <p14:sldId id="1173"/>
            <p14:sldId id="1117"/>
            <p14:sldId id="1184"/>
            <p14:sldId id="1180"/>
            <p14:sldId id="1181"/>
            <p14:sldId id="1182"/>
            <p14:sldId id="1190"/>
            <p14:sldId id="750"/>
            <p14:sldId id="76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8"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504D"/>
    <a:srgbClr val="E7ECF3"/>
    <a:srgbClr val="FFFFFF"/>
    <a:srgbClr val="BFBF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7CF5B8-59F1-4BA8-BDFA-0ADB36697327}" v="26" dt="2022-02-25T13:38:54.3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93" autoAdjust="0"/>
    <p:restoredTop sz="75692" autoAdjust="0"/>
  </p:normalViewPr>
  <p:slideViewPr>
    <p:cSldViewPr snapToGrid="0">
      <p:cViewPr varScale="1">
        <p:scale>
          <a:sx n="80" d="100"/>
          <a:sy n="80" d="100"/>
        </p:scale>
        <p:origin x="1836"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3066"/>
    </p:cViewPr>
  </p:sorterViewPr>
  <p:notesViewPr>
    <p:cSldViewPr snapToGrid="0">
      <p:cViewPr varScale="1">
        <p:scale>
          <a:sx n="86" d="100"/>
          <a:sy n="86" d="100"/>
        </p:scale>
        <p:origin x="-3126" y="-72"/>
      </p:cViewPr>
      <p:guideLst>
        <p:guide orient="horz" pos="3128"/>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8" Type="http://schemas.microsoft.com/office/2016/11/relationships/changesInfo" Target="changesInfos/changesInfo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 Powell" userId="419723083e2cabd6" providerId="LiveId" clId="{F5D6A681-3D6F-4A6E-AFB0-CF2BFC364460}"/>
    <pc:docChg chg="undo custSel addSld modSld">
      <pc:chgData name="Daniel Powell" userId="419723083e2cabd6" providerId="LiveId" clId="{F5D6A681-3D6F-4A6E-AFB0-CF2BFC364460}" dt="2021-03-12T12:36:39.111" v="218" actId="20577"/>
      <pc:docMkLst>
        <pc:docMk/>
      </pc:docMkLst>
      <pc:sldChg chg="modSp mod">
        <pc:chgData name="Daniel Powell" userId="419723083e2cabd6" providerId="LiveId" clId="{F5D6A681-3D6F-4A6E-AFB0-CF2BFC364460}" dt="2021-03-12T12:36:39.111" v="218" actId="20577"/>
        <pc:sldMkLst>
          <pc:docMk/>
          <pc:sldMk cId="0" sldId="768"/>
        </pc:sldMkLst>
        <pc:spChg chg="mod">
          <ac:chgData name="Daniel Powell" userId="419723083e2cabd6" providerId="LiveId" clId="{F5D6A681-3D6F-4A6E-AFB0-CF2BFC364460}" dt="2021-03-12T12:36:39.111" v="218" actId="20577"/>
          <ac:spMkLst>
            <pc:docMk/>
            <pc:sldMk cId="0" sldId="768"/>
            <ac:spMk id="5" creationId="{00000000-0000-0000-0000-000000000000}"/>
          </ac:spMkLst>
        </pc:spChg>
      </pc:sldChg>
      <pc:sldChg chg="modSp mod">
        <pc:chgData name="Daniel Powell" userId="419723083e2cabd6" providerId="LiveId" clId="{F5D6A681-3D6F-4A6E-AFB0-CF2BFC364460}" dt="2021-03-12T12:33:20.346" v="195" actId="1076"/>
        <pc:sldMkLst>
          <pc:docMk/>
          <pc:sldMk cId="3826791897" sldId="1043"/>
        </pc:sldMkLst>
        <pc:spChg chg="mod">
          <ac:chgData name="Daniel Powell" userId="419723083e2cabd6" providerId="LiveId" clId="{F5D6A681-3D6F-4A6E-AFB0-CF2BFC364460}" dt="2021-03-12T12:29:38.527" v="58" actId="20577"/>
          <ac:spMkLst>
            <pc:docMk/>
            <pc:sldMk cId="3826791897" sldId="1043"/>
            <ac:spMk id="2" creationId="{D4A369F4-1D82-4979-A9C7-FB91D23FBD08}"/>
          </ac:spMkLst>
        </pc:spChg>
        <pc:spChg chg="mod">
          <ac:chgData name="Daniel Powell" userId="419723083e2cabd6" providerId="LiveId" clId="{F5D6A681-3D6F-4A6E-AFB0-CF2BFC364460}" dt="2021-03-12T12:33:15.064" v="193" actId="14100"/>
          <ac:spMkLst>
            <pc:docMk/>
            <pc:sldMk cId="3826791897" sldId="1043"/>
            <ac:spMk id="3" creationId="{0FF2051F-A18C-4A04-A008-68E7E138E06F}"/>
          </ac:spMkLst>
        </pc:spChg>
        <pc:graphicFrameChg chg="mod">
          <ac:chgData name="Daniel Powell" userId="419723083e2cabd6" providerId="LiveId" clId="{F5D6A681-3D6F-4A6E-AFB0-CF2BFC364460}" dt="2021-03-12T12:33:17.876" v="194" actId="1076"/>
          <ac:graphicFrameMkLst>
            <pc:docMk/>
            <pc:sldMk cId="3826791897" sldId="1043"/>
            <ac:graphicFrameMk id="5" creationId="{8A66C0D9-2E48-4DFB-9CE0-0460A92C4E2D}"/>
          </ac:graphicFrameMkLst>
        </pc:graphicFrameChg>
        <pc:graphicFrameChg chg="mod">
          <ac:chgData name="Daniel Powell" userId="419723083e2cabd6" providerId="LiveId" clId="{F5D6A681-3D6F-4A6E-AFB0-CF2BFC364460}" dt="2021-03-12T12:33:20.346" v="195" actId="1076"/>
          <ac:graphicFrameMkLst>
            <pc:docMk/>
            <pc:sldMk cId="3826791897" sldId="1043"/>
            <ac:graphicFrameMk id="6" creationId="{EBD66E3B-7F2B-41D4-A829-2DFF65253231}"/>
          </ac:graphicFrameMkLst>
        </pc:graphicFrameChg>
      </pc:sldChg>
      <pc:sldChg chg="modSp mod">
        <pc:chgData name="Daniel Powell" userId="419723083e2cabd6" providerId="LiveId" clId="{F5D6A681-3D6F-4A6E-AFB0-CF2BFC364460}" dt="2021-03-11T10:10:27.919" v="17" actId="20577"/>
        <pc:sldMkLst>
          <pc:docMk/>
          <pc:sldMk cId="1433079941" sldId="1124"/>
        </pc:sldMkLst>
        <pc:spChg chg="mod">
          <ac:chgData name="Daniel Powell" userId="419723083e2cabd6" providerId="LiveId" clId="{F5D6A681-3D6F-4A6E-AFB0-CF2BFC364460}" dt="2021-03-11T10:10:27.919" v="17" actId="20577"/>
          <ac:spMkLst>
            <pc:docMk/>
            <pc:sldMk cId="1433079941" sldId="1124"/>
            <ac:spMk id="2" creationId="{D21ACA42-7BFE-4C48-9BA8-96A206993F1F}"/>
          </ac:spMkLst>
        </pc:spChg>
      </pc:sldChg>
      <pc:sldChg chg="addSp delSp modSp mod">
        <pc:chgData name="Daniel Powell" userId="419723083e2cabd6" providerId="LiveId" clId="{F5D6A681-3D6F-4A6E-AFB0-CF2BFC364460}" dt="2021-03-12T12:03:55.395" v="36" actId="1076"/>
        <pc:sldMkLst>
          <pc:docMk/>
          <pc:sldMk cId="3978428261" sldId="1162"/>
        </pc:sldMkLst>
        <pc:spChg chg="add del mod">
          <ac:chgData name="Daniel Powell" userId="419723083e2cabd6" providerId="LiveId" clId="{F5D6A681-3D6F-4A6E-AFB0-CF2BFC364460}" dt="2021-03-12T12:03:47.925" v="34"/>
          <ac:spMkLst>
            <pc:docMk/>
            <pc:sldMk cId="3978428261" sldId="1162"/>
            <ac:spMk id="9" creationId="{10016293-44B4-4B96-88F6-C256CC335E11}"/>
          </ac:spMkLst>
        </pc:spChg>
        <pc:spChg chg="add mod">
          <ac:chgData name="Daniel Powell" userId="419723083e2cabd6" providerId="LiveId" clId="{F5D6A681-3D6F-4A6E-AFB0-CF2BFC364460}" dt="2021-03-12T12:03:55.395" v="36" actId="1076"/>
          <ac:spMkLst>
            <pc:docMk/>
            <pc:sldMk cId="3978428261" sldId="1162"/>
            <ac:spMk id="10" creationId="{C736422A-6861-454F-BCF7-50B2D204272D}"/>
          </ac:spMkLst>
        </pc:spChg>
        <pc:picChg chg="mod">
          <ac:chgData name="Daniel Powell" userId="419723083e2cabd6" providerId="LiveId" clId="{F5D6A681-3D6F-4A6E-AFB0-CF2BFC364460}" dt="2021-03-12T12:03:47.470" v="33" actId="1076"/>
          <ac:picMkLst>
            <pc:docMk/>
            <pc:sldMk cId="3978428261" sldId="1162"/>
            <ac:picMk id="3" creationId="{00000000-0000-0000-0000-000000000000}"/>
          </ac:picMkLst>
        </pc:picChg>
      </pc:sldChg>
      <pc:sldChg chg="modSp mod">
        <pc:chgData name="Daniel Powell" userId="419723083e2cabd6" providerId="LiveId" clId="{F5D6A681-3D6F-4A6E-AFB0-CF2BFC364460}" dt="2021-03-11T10:12:07.347" v="30" actId="14100"/>
        <pc:sldMkLst>
          <pc:docMk/>
          <pc:sldMk cId="1619270011" sldId="1176"/>
        </pc:sldMkLst>
        <pc:spChg chg="mod">
          <ac:chgData name="Daniel Powell" userId="419723083e2cabd6" providerId="LiveId" clId="{F5D6A681-3D6F-4A6E-AFB0-CF2BFC364460}" dt="2021-03-11T10:12:02.447" v="27" actId="1076"/>
          <ac:spMkLst>
            <pc:docMk/>
            <pc:sldMk cId="1619270011" sldId="1176"/>
            <ac:spMk id="3" creationId="{5EF69627-F916-4BA5-A7AE-BA48B1EEF0CE}"/>
          </ac:spMkLst>
        </pc:spChg>
        <pc:spChg chg="mod">
          <ac:chgData name="Daniel Powell" userId="419723083e2cabd6" providerId="LiveId" clId="{F5D6A681-3D6F-4A6E-AFB0-CF2BFC364460}" dt="2021-03-11T10:12:07.347" v="30" actId="14100"/>
          <ac:spMkLst>
            <pc:docMk/>
            <pc:sldMk cId="1619270011" sldId="1176"/>
            <ac:spMk id="7" creationId="{BA807705-928F-471D-880C-D466D1D5DF6D}"/>
          </ac:spMkLst>
        </pc:spChg>
        <pc:picChg chg="mod">
          <ac:chgData name="Daniel Powell" userId="419723083e2cabd6" providerId="LiveId" clId="{F5D6A681-3D6F-4A6E-AFB0-CF2BFC364460}" dt="2021-03-11T10:12:04.034" v="28" actId="1076"/>
          <ac:picMkLst>
            <pc:docMk/>
            <pc:sldMk cId="1619270011" sldId="1176"/>
            <ac:picMk id="9" creationId="{00000000-0000-0000-0000-000000000000}"/>
          </ac:picMkLst>
        </pc:picChg>
      </pc:sldChg>
      <pc:sldChg chg="modSp mod">
        <pc:chgData name="Daniel Powell" userId="419723083e2cabd6" providerId="LiveId" clId="{F5D6A681-3D6F-4A6E-AFB0-CF2BFC364460}" dt="2021-03-11T10:11:14.002" v="20" actId="1076"/>
        <pc:sldMkLst>
          <pc:docMk/>
          <pc:sldMk cId="703551568" sldId="1183"/>
        </pc:sldMkLst>
        <pc:spChg chg="mod">
          <ac:chgData name="Daniel Powell" userId="419723083e2cabd6" providerId="LiveId" clId="{F5D6A681-3D6F-4A6E-AFB0-CF2BFC364460}" dt="2021-03-11T10:11:12.892" v="19" actId="1076"/>
          <ac:spMkLst>
            <pc:docMk/>
            <pc:sldMk cId="703551568" sldId="1183"/>
            <ac:spMk id="5" creationId="{F0AF0038-9950-4254-93B2-9868EE605DDA}"/>
          </ac:spMkLst>
        </pc:spChg>
        <pc:picChg chg="mod">
          <ac:chgData name="Daniel Powell" userId="419723083e2cabd6" providerId="LiveId" clId="{F5D6A681-3D6F-4A6E-AFB0-CF2BFC364460}" dt="2021-03-11T10:11:14.002" v="20" actId="1076"/>
          <ac:picMkLst>
            <pc:docMk/>
            <pc:sldMk cId="703551568" sldId="1183"/>
            <ac:picMk id="7" creationId="{18FCE44C-AF43-47E9-972E-3A59437C0D52}"/>
          </ac:picMkLst>
        </pc:picChg>
      </pc:sldChg>
      <pc:sldChg chg="modSp add mod">
        <pc:chgData name="Daniel Powell" userId="419723083e2cabd6" providerId="LiveId" clId="{F5D6A681-3D6F-4A6E-AFB0-CF2BFC364460}" dt="2021-03-12T12:33:57.814" v="199" actId="1076"/>
        <pc:sldMkLst>
          <pc:docMk/>
          <pc:sldMk cId="1838463839" sldId="1192"/>
        </pc:sldMkLst>
        <pc:spChg chg="mod">
          <ac:chgData name="Daniel Powell" userId="419723083e2cabd6" providerId="LiveId" clId="{F5D6A681-3D6F-4A6E-AFB0-CF2BFC364460}" dt="2021-03-12T12:33:53.077" v="197" actId="1076"/>
          <ac:spMkLst>
            <pc:docMk/>
            <pc:sldMk cId="1838463839" sldId="1192"/>
            <ac:spMk id="8" creationId="{B20803F7-A12B-4555-93FD-2DC97011E7D9}"/>
          </ac:spMkLst>
        </pc:spChg>
        <pc:spChg chg="mod">
          <ac:chgData name="Daniel Powell" userId="419723083e2cabd6" providerId="LiveId" clId="{F5D6A681-3D6F-4A6E-AFB0-CF2BFC364460}" dt="2021-03-12T12:33:50.563" v="196" actId="14100"/>
          <ac:spMkLst>
            <pc:docMk/>
            <pc:sldMk cId="1838463839" sldId="1192"/>
            <ac:spMk id="14" creationId="{0CD60D59-287B-43CC-9CE0-053FE6516344}"/>
          </ac:spMkLst>
        </pc:spChg>
        <pc:graphicFrameChg chg="mod">
          <ac:chgData name="Daniel Powell" userId="419723083e2cabd6" providerId="LiveId" clId="{F5D6A681-3D6F-4A6E-AFB0-CF2BFC364460}" dt="2021-03-12T12:33:57.814" v="199" actId="1076"/>
          <ac:graphicFrameMkLst>
            <pc:docMk/>
            <pc:sldMk cId="1838463839" sldId="1192"/>
            <ac:graphicFrameMk id="11" creationId="{B0B5E0EE-AD8A-42D3-BE6B-FFCAC88FA9C3}"/>
          </ac:graphicFrameMkLst>
        </pc:graphicFrameChg>
        <pc:graphicFrameChg chg="mod">
          <ac:chgData name="Daniel Powell" userId="419723083e2cabd6" providerId="LiveId" clId="{F5D6A681-3D6F-4A6E-AFB0-CF2BFC364460}" dt="2021-03-12T12:33:56.020" v="198" actId="1076"/>
          <ac:graphicFrameMkLst>
            <pc:docMk/>
            <pc:sldMk cId="1838463839" sldId="1192"/>
            <ac:graphicFrameMk id="13" creationId="{D7C914CF-2559-4A6D-9161-090236E3A79E}"/>
          </ac:graphicFrameMkLst>
        </pc:graphicFrameChg>
      </pc:sldChg>
      <pc:sldChg chg="modSp add mod">
        <pc:chgData name="Daniel Powell" userId="419723083e2cabd6" providerId="LiveId" clId="{F5D6A681-3D6F-4A6E-AFB0-CF2BFC364460}" dt="2021-03-12T12:34:15.641" v="206" actId="1076"/>
        <pc:sldMkLst>
          <pc:docMk/>
          <pc:sldMk cId="149608946" sldId="1193"/>
        </pc:sldMkLst>
        <pc:spChg chg="mod">
          <ac:chgData name="Daniel Powell" userId="419723083e2cabd6" providerId="LiveId" clId="{F5D6A681-3D6F-4A6E-AFB0-CF2BFC364460}" dt="2021-03-12T12:34:13.425" v="205" actId="1076"/>
          <ac:spMkLst>
            <pc:docMk/>
            <pc:sldMk cId="149608946" sldId="1193"/>
            <ac:spMk id="8" creationId="{B20803F7-A12B-4555-93FD-2DC97011E7D9}"/>
          </ac:spMkLst>
        </pc:spChg>
        <pc:spChg chg="mod">
          <ac:chgData name="Daniel Powell" userId="419723083e2cabd6" providerId="LiveId" clId="{F5D6A681-3D6F-4A6E-AFB0-CF2BFC364460}" dt="2021-03-12T12:34:01.027" v="200" actId="1076"/>
          <ac:spMkLst>
            <pc:docMk/>
            <pc:sldMk cId="149608946" sldId="1193"/>
            <ac:spMk id="14" creationId="{0CD60D59-287B-43CC-9CE0-053FE6516344}"/>
          </ac:spMkLst>
        </pc:spChg>
        <pc:graphicFrameChg chg="mod">
          <ac:chgData name="Daniel Powell" userId="419723083e2cabd6" providerId="LiveId" clId="{F5D6A681-3D6F-4A6E-AFB0-CF2BFC364460}" dt="2021-03-12T12:34:04.371" v="201" actId="14100"/>
          <ac:graphicFrameMkLst>
            <pc:docMk/>
            <pc:sldMk cId="149608946" sldId="1193"/>
            <ac:graphicFrameMk id="11" creationId="{B0B5E0EE-AD8A-42D3-BE6B-FFCAC88FA9C3}"/>
          </ac:graphicFrameMkLst>
        </pc:graphicFrameChg>
        <pc:graphicFrameChg chg="mod">
          <ac:chgData name="Daniel Powell" userId="419723083e2cabd6" providerId="LiveId" clId="{F5D6A681-3D6F-4A6E-AFB0-CF2BFC364460}" dt="2021-03-12T12:34:15.641" v="206" actId="1076"/>
          <ac:graphicFrameMkLst>
            <pc:docMk/>
            <pc:sldMk cId="149608946" sldId="1193"/>
            <ac:graphicFrameMk id="13" creationId="{D7C914CF-2559-4A6D-9161-090236E3A79E}"/>
          </ac:graphicFrameMkLst>
        </pc:graphicFrameChg>
      </pc:sldChg>
    </pc:docChg>
  </pc:docChgLst>
  <pc:docChgLst>
    <pc:chgData name="Daniel Powell" userId="419723083e2cabd6" providerId="LiveId" clId="{825DFF07-9DC5-4D39-BFFD-FCF27634548D}"/>
    <pc:docChg chg="modSld">
      <pc:chgData name="Daniel Powell" userId="419723083e2cabd6" providerId="LiveId" clId="{825DFF07-9DC5-4D39-BFFD-FCF27634548D}" dt="2021-03-31T11:03:28.158" v="3" actId="14100"/>
      <pc:docMkLst>
        <pc:docMk/>
      </pc:docMkLst>
      <pc:sldChg chg="modSp mod">
        <pc:chgData name="Daniel Powell" userId="419723083e2cabd6" providerId="LiveId" clId="{825DFF07-9DC5-4D39-BFFD-FCF27634548D}" dt="2021-03-31T11:03:28.158" v="3" actId="14100"/>
        <pc:sldMkLst>
          <pc:docMk/>
          <pc:sldMk cId="2167106578" sldId="1094"/>
        </pc:sldMkLst>
        <pc:spChg chg="mod">
          <ac:chgData name="Daniel Powell" userId="419723083e2cabd6" providerId="LiveId" clId="{825DFF07-9DC5-4D39-BFFD-FCF27634548D}" dt="2021-03-31T11:03:28.158" v="3" actId="14100"/>
          <ac:spMkLst>
            <pc:docMk/>
            <pc:sldMk cId="2167106578" sldId="1094"/>
            <ac:spMk id="16" creationId="{34AE56AB-7E55-48B3-BB82-3523C5F34B8B}"/>
          </ac:spMkLst>
        </pc:spChg>
      </pc:sldChg>
    </pc:docChg>
  </pc:docChgLst>
  <pc:docChgLst>
    <pc:chgData name="Daniel Powell" userId="419723083e2cabd6" providerId="LiveId" clId="{0B7CF5B8-59F1-4BA8-BDFA-0ADB36697327}"/>
    <pc:docChg chg="undo custSel addSld delSld modSld modSection">
      <pc:chgData name="Daniel Powell" userId="419723083e2cabd6" providerId="LiveId" clId="{0B7CF5B8-59F1-4BA8-BDFA-0ADB36697327}" dt="2022-02-25T13:39:09.250" v="397" actId="14100"/>
      <pc:docMkLst>
        <pc:docMk/>
      </pc:docMkLst>
      <pc:sldChg chg="addSp delSp modSp mod">
        <pc:chgData name="Daniel Powell" userId="419723083e2cabd6" providerId="LiveId" clId="{0B7CF5B8-59F1-4BA8-BDFA-0ADB36697327}" dt="2022-02-09T16:48:13.402" v="118" actId="20577"/>
        <pc:sldMkLst>
          <pc:docMk/>
          <pc:sldMk cId="909267774" sldId="797"/>
        </pc:sldMkLst>
        <pc:spChg chg="mod">
          <ac:chgData name="Daniel Powell" userId="419723083e2cabd6" providerId="LiveId" clId="{0B7CF5B8-59F1-4BA8-BDFA-0ADB36697327}" dt="2022-02-09T16:48:13.402" v="118" actId="20577"/>
          <ac:spMkLst>
            <pc:docMk/>
            <pc:sldMk cId="909267774" sldId="797"/>
            <ac:spMk id="3" creationId="{5EF69627-F916-4BA5-A7AE-BA48B1EEF0CE}"/>
          </ac:spMkLst>
        </pc:spChg>
        <pc:spChg chg="add mod">
          <ac:chgData name="Daniel Powell" userId="419723083e2cabd6" providerId="LiveId" clId="{0B7CF5B8-59F1-4BA8-BDFA-0ADB36697327}" dt="2022-02-09T16:47:17.163" v="62" actId="164"/>
          <ac:spMkLst>
            <pc:docMk/>
            <pc:sldMk cId="909267774" sldId="797"/>
            <ac:spMk id="5" creationId="{3A0AF810-130F-41CE-AD34-AE0E374388D1}"/>
          </ac:spMkLst>
        </pc:spChg>
        <pc:spChg chg="del">
          <ac:chgData name="Daniel Powell" userId="419723083e2cabd6" providerId="LiveId" clId="{0B7CF5B8-59F1-4BA8-BDFA-0ADB36697327}" dt="2022-02-09T16:44:09.947" v="2" actId="478"/>
          <ac:spMkLst>
            <pc:docMk/>
            <pc:sldMk cId="909267774" sldId="797"/>
            <ac:spMk id="6" creationId="{AC25E636-07B3-4489-9A72-A72CC19FA99E}"/>
          </ac:spMkLst>
        </pc:spChg>
        <pc:spChg chg="add mod">
          <ac:chgData name="Daniel Powell" userId="419723083e2cabd6" providerId="LiveId" clId="{0B7CF5B8-59F1-4BA8-BDFA-0ADB36697327}" dt="2022-02-09T16:47:13.545" v="61" actId="164"/>
          <ac:spMkLst>
            <pc:docMk/>
            <pc:sldMk cId="909267774" sldId="797"/>
            <ac:spMk id="8" creationId="{017C82E7-A7FC-4808-9C6D-C35469B2AC05}"/>
          </ac:spMkLst>
        </pc:spChg>
        <pc:spChg chg="add mod">
          <ac:chgData name="Daniel Powell" userId="419723083e2cabd6" providerId="LiveId" clId="{0B7CF5B8-59F1-4BA8-BDFA-0ADB36697327}" dt="2022-02-09T16:47:10.454" v="60" actId="164"/>
          <ac:spMkLst>
            <pc:docMk/>
            <pc:sldMk cId="909267774" sldId="797"/>
            <ac:spMk id="10" creationId="{C293CA72-62C3-4396-B459-A6A552576765}"/>
          </ac:spMkLst>
        </pc:spChg>
        <pc:grpChg chg="add mod">
          <ac:chgData name="Daniel Powell" userId="419723083e2cabd6" providerId="LiveId" clId="{0B7CF5B8-59F1-4BA8-BDFA-0ADB36697327}" dt="2022-02-09T16:47:48.602" v="80" actId="1076"/>
          <ac:grpSpMkLst>
            <pc:docMk/>
            <pc:sldMk cId="909267774" sldId="797"/>
            <ac:grpSpMk id="2" creationId="{973380CA-E1DC-4A3C-A74E-AAEED75C52F8}"/>
          </ac:grpSpMkLst>
        </pc:grpChg>
        <pc:grpChg chg="add mod">
          <ac:chgData name="Daniel Powell" userId="419723083e2cabd6" providerId="LiveId" clId="{0B7CF5B8-59F1-4BA8-BDFA-0ADB36697327}" dt="2022-02-09T16:48:01.262" v="107" actId="1037"/>
          <ac:grpSpMkLst>
            <pc:docMk/>
            <pc:sldMk cId="909267774" sldId="797"/>
            <ac:grpSpMk id="11" creationId="{50BDB3F4-CB77-4932-9510-141D4AD3934B}"/>
          </ac:grpSpMkLst>
        </pc:grpChg>
        <pc:grpChg chg="add mod">
          <ac:chgData name="Daniel Powell" userId="419723083e2cabd6" providerId="LiveId" clId="{0B7CF5B8-59F1-4BA8-BDFA-0ADB36697327}" dt="2022-02-09T16:48:03.923" v="115" actId="1036"/>
          <ac:grpSpMkLst>
            <pc:docMk/>
            <pc:sldMk cId="909267774" sldId="797"/>
            <ac:grpSpMk id="12" creationId="{CF22A735-3777-49E5-8614-8CAA5F9F03E0}"/>
          </ac:grpSpMkLst>
        </pc:grpChg>
        <pc:picChg chg="add mod">
          <ac:chgData name="Daniel Powell" userId="419723083e2cabd6" providerId="LiveId" clId="{0B7CF5B8-59F1-4BA8-BDFA-0ADB36697327}" dt="2022-02-09T16:47:17.163" v="62" actId="164"/>
          <ac:picMkLst>
            <pc:docMk/>
            <pc:sldMk cId="909267774" sldId="797"/>
            <ac:picMk id="4" creationId="{BBB29891-9CFD-4435-B735-C5BD0E2A691F}"/>
          </ac:picMkLst>
        </pc:picChg>
        <pc:picChg chg="add mod">
          <ac:chgData name="Daniel Powell" userId="419723083e2cabd6" providerId="LiveId" clId="{0B7CF5B8-59F1-4BA8-BDFA-0ADB36697327}" dt="2022-02-09T16:47:13.545" v="61" actId="164"/>
          <ac:picMkLst>
            <pc:docMk/>
            <pc:sldMk cId="909267774" sldId="797"/>
            <ac:picMk id="7" creationId="{88294549-7273-44B4-84B4-3468A095F3BA}"/>
          </ac:picMkLst>
        </pc:picChg>
        <pc:picChg chg="add mod">
          <ac:chgData name="Daniel Powell" userId="419723083e2cabd6" providerId="LiveId" clId="{0B7CF5B8-59F1-4BA8-BDFA-0ADB36697327}" dt="2022-02-09T16:47:10.454" v="60" actId="164"/>
          <ac:picMkLst>
            <pc:docMk/>
            <pc:sldMk cId="909267774" sldId="797"/>
            <ac:picMk id="9" creationId="{41498CF1-0DAC-47E9-B27A-CCA2C996D3D8}"/>
          </ac:picMkLst>
        </pc:picChg>
      </pc:sldChg>
      <pc:sldChg chg="addSp delSp modSp mod modNotesTx">
        <pc:chgData name="Daniel Powell" userId="419723083e2cabd6" providerId="LiveId" clId="{0B7CF5B8-59F1-4BA8-BDFA-0ADB36697327}" dt="2022-02-25T13:38:17.654" v="342" actId="21"/>
        <pc:sldMkLst>
          <pc:docMk/>
          <pc:sldMk cId="3273040661" sldId="923"/>
        </pc:sldMkLst>
        <pc:spChg chg="mod">
          <ac:chgData name="Daniel Powell" userId="419723083e2cabd6" providerId="LiveId" clId="{0B7CF5B8-59F1-4BA8-BDFA-0ADB36697327}" dt="2022-02-09T16:49:09.751" v="121" actId="20577"/>
          <ac:spMkLst>
            <pc:docMk/>
            <pc:sldMk cId="3273040661" sldId="923"/>
            <ac:spMk id="28" creationId="{00000000-0000-0000-0000-000000000000}"/>
          </ac:spMkLst>
        </pc:spChg>
        <pc:picChg chg="add del mod">
          <ac:chgData name="Daniel Powell" userId="419723083e2cabd6" providerId="LiveId" clId="{0B7CF5B8-59F1-4BA8-BDFA-0ADB36697327}" dt="2022-02-25T13:38:17.654" v="342" actId="21"/>
          <ac:picMkLst>
            <pc:docMk/>
            <pc:sldMk cId="3273040661" sldId="923"/>
            <ac:picMk id="1026" creationId="{D120841D-A227-40C6-B9DB-2097AA5C6A1F}"/>
          </ac:picMkLst>
        </pc:picChg>
      </pc:sldChg>
      <pc:sldChg chg="add">
        <pc:chgData name="Daniel Powell" userId="419723083e2cabd6" providerId="LiveId" clId="{0B7CF5B8-59F1-4BA8-BDFA-0ADB36697327}" dt="2022-02-09T16:43:48.666" v="0"/>
        <pc:sldMkLst>
          <pc:docMk/>
          <pc:sldMk cId="4048358677" sldId="1157"/>
        </pc:sldMkLst>
      </pc:sldChg>
      <pc:sldChg chg="add">
        <pc:chgData name="Daniel Powell" userId="419723083e2cabd6" providerId="LiveId" clId="{0B7CF5B8-59F1-4BA8-BDFA-0ADB36697327}" dt="2022-02-09T16:43:56.335" v="1"/>
        <pc:sldMkLst>
          <pc:docMk/>
          <pc:sldMk cId="2213186431" sldId="1168"/>
        </pc:sldMkLst>
      </pc:sldChg>
      <pc:sldChg chg="modSp mod">
        <pc:chgData name="Daniel Powell" userId="419723083e2cabd6" providerId="LiveId" clId="{0B7CF5B8-59F1-4BA8-BDFA-0ADB36697327}" dt="2022-02-24T11:35:21.077" v="336" actId="14100"/>
        <pc:sldMkLst>
          <pc:docMk/>
          <pc:sldMk cId="1377194835" sldId="1170"/>
        </pc:sldMkLst>
        <pc:spChg chg="mod">
          <ac:chgData name="Daniel Powell" userId="419723083e2cabd6" providerId="LiveId" clId="{0B7CF5B8-59F1-4BA8-BDFA-0ADB36697327}" dt="2022-02-24T11:35:21.077" v="336" actId="14100"/>
          <ac:spMkLst>
            <pc:docMk/>
            <pc:sldMk cId="1377194835" sldId="1170"/>
            <ac:spMk id="2" creationId="{00000000-0000-0000-0000-000000000000}"/>
          </ac:spMkLst>
        </pc:spChg>
      </pc:sldChg>
      <pc:sldChg chg="modSp mod">
        <pc:chgData name="Daniel Powell" userId="419723083e2cabd6" providerId="LiveId" clId="{0B7CF5B8-59F1-4BA8-BDFA-0ADB36697327}" dt="2022-02-24T11:35:26.326" v="337" actId="14100"/>
        <pc:sldMkLst>
          <pc:docMk/>
          <pc:sldMk cId="2444114417" sldId="1171"/>
        </pc:sldMkLst>
        <pc:spChg chg="mod">
          <ac:chgData name="Daniel Powell" userId="419723083e2cabd6" providerId="LiveId" clId="{0B7CF5B8-59F1-4BA8-BDFA-0ADB36697327}" dt="2022-02-24T11:35:26.326" v="337" actId="14100"/>
          <ac:spMkLst>
            <pc:docMk/>
            <pc:sldMk cId="2444114417" sldId="1171"/>
            <ac:spMk id="2" creationId="{00000000-0000-0000-0000-000000000000}"/>
          </ac:spMkLst>
        </pc:spChg>
      </pc:sldChg>
      <pc:sldChg chg="add del">
        <pc:chgData name="Daniel Powell" userId="419723083e2cabd6" providerId="LiveId" clId="{0B7CF5B8-59F1-4BA8-BDFA-0ADB36697327}" dt="2022-02-09T16:45:14.799" v="8" actId="47"/>
        <pc:sldMkLst>
          <pc:docMk/>
          <pc:sldMk cId="618723180" sldId="1194"/>
        </pc:sldMkLst>
      </pc:sldChg>
      <pc:sldChg chg="addSp delSp modSp new mod">
        <pc:chgData name="Daniel Powell" userId="419723083e2cabd6" providerId="LiveId" clId="{0B7CF5B8-59F1-4BA8-BDFA-0ADB36697327}" dt="2022-02-09T17:02:31.752" v="335" actId="14100"/>
        <pc:sldMkLst>
          <pc:docMk/>
          <pc:sldMk cId="2318809801" sldId="1194"/>
        </pc:sldMkLst>
        <pc:spChg chg="mod">
          <ac:chgData name="Daniel Powell" userId="419723083e2cabd6" providerId="LiveId" clId="{0B7CF5B8-59F1-4BA8-BDFA-0ADB36697327}" dt="2022-02-09T16:51:08.078" v="123"/>
          <ac:spMkLst>
            <pc:docMk/>
            <pc:sldMk cId="2318809801" sldId="1194"/>
            <ac:spMk id="2" creationId="{37B2C7AD-298A-4D34-81FB-B016B348F086}"/>
          </ac:spMkLst>
        </pc:spChg>
        <pc:spChg chg="mod">
          <ac:chgData name="Daniel Powell" userId="419723083e2cabd6" providerId="LiveId" clId="{0B7CF5B8-59F1-4BA8-BDFA-0ADB36697327}" dt="2022-02-09T16:51:12.139" v="124"/>
          <ac:spMkLst>
            <pc:docMk/>
            <pc:sldMk cId="2318809801" sldId="1194"/>
            <ac:spMk id="5" creationId="{3DB38D78-445E-4188-9FF1-3D0616A7C3E2}"/>
          </ac:spMkLst>
        </pc:spChg>
        <pc:spChg chg="mod">
          <ac:chgData name="Daniel Powell" userId="419723083e2cabd6" providerId="LiveId" clId="{0B7CF5B8-59F1-4BA8-BDFA-0ADB36697327}" dt="2022-02-09T16:51:12.139" v="124"/>
          <ac:spMkLst>
            <pc:docMk/>
            <pc:sldMk cId="2318809801" sldId="1194"/>
            <ac:spMk id="6" creationId="{F07AC490-B03D-4622-956A-72D8EF4E87F6}"/>
          </ac:spMkLst>
        </pc:spChg>
        <pc:spChg chg="mod">
          <ac:chgData name="Daniel Powell" userId="419723083e2cabd6" providerId="LiveId" clId="{0B7CF5B8-59F1-4BA8-BDFA-0ADB36697327}" dt="2022-02-09T16:51:12.139" v="124"/>
          <ac:spMkLst>
            <pc:docMk/>
            <pc:sldMk cId="2318809801" sldId="1194"/>
            <ac:spMk id="7" creationId="{A24767EA-C884-45AD-A937-CF57B4C51948}"/>
          </ac:spMkLst>
        </pc:spChg>
        <pc:spChg chg="add mod">
          <ac:chgData name="Daniel Powell" userId="419723083e2cabd6" providerId="LiveId" clId="{0B7CF5B8-59F1-4BA8-BDFA-0ADB36697327}" dt="2022-02-09T16:53:08.017" v="137" actId="1076"/>
          <ac:spMkLst>
            <pc:docMk/>
            <pc:sldMk cId="2318809801" sldId="1194"/>
            <ac:spMk id="11" creationId="{E3094C3B-0A0C-4CF9-9ED8-F7437DA303A1}"/>
          </ac:spMkLst>
        </pc:spChg>
        <pc:spChg chg="mod">
          <ac:chgData name="Daniel Powell" userId="419723083e2cabd6" providerId="LiveId" clId="{0B7CF5B8-59F1-4BA8-BDFA-0ADB36697327}" dt="2022-02-09T16:53:21.623" v="138"/>
          <ac:spMkLst>
            <pc:docMk/>
            <pc:sldMk cId="2318809801" sldId="1194"/>
            <ac:spMk id="14" creationId="{3DA9D146-BC9A-4846-8BAF-934CFBF56322}"/>
          </ac:spMkLst>
        </pc:spChg>
        <pc:spChg chg="mod">
          <ac:chgData name="Daniel Powell" userId="419723083e2cabd6" providerId="LiveId" clId="{0B7CF5B8-59F1-4BA8-BDFA-0ADB36697327}" dt="2022-02-09T16:53:21.623" v="138"/>
          <ac:spMkLst>
            <pc:docMk/>
            <pc:sldMk cId="2318809801" sldId="1194"/>
            <ac:spMk id="15" creationId="{657312B5-B1C1-4DB6-919D-0E8E32CF26A7}"/>
          </ac:spMkLst>
        </pc:spChg>
        <pc:spChg chg="mod">
          <ac:chgData name="Daniel Powell" userId="419723083e2cabd6" providerId="LiveId" clId="{0B7CF5B8-59F1-4BA8-BDFA-0ADB36697327}" dt="2022-02-09T16:53:21.623" v="138"/>
          <ac:spMkLst>
            <pc:docMk/>
            <pc:sldMk cId="2318809801" sldId="1194"/>
            <ac:spMk id="16" creationId="{AAFD6574-A963-4A6F-B58C-632CD2D3975D}"/>
          </ac:spMkLst>
        </pc:spChg>
        <pc:spChg chg="add mod">
          <ac:chgData name="Daniel Powell" userId="419723083e2cabd6" providerId="LiveId" clId="{0B7CF5B8-59F1-4BA8-BDFA-0ADB36697327}" dt="2022-02-09T17:02:31.752" v="335" actId="14100"/>
          <ac:spMkLst>
            <pc:docMk/>
            <pc:sldMk cId="2318809801" sldId="1194"/>
            <ac:spMk id="20" creationId="{ED80AB4A-99D9-41B2-8EF4-FD992C25CCEF}"/>
          </ac:spMkLst>
        </pc:spChg>
        <pc:grpChg chg="add mod">
          <ac:chgData name="Daniel Powell" userId="419723083e2cabd6" providerId="LiveId" clId="{0B7CF5B8-59F1-4BA8-BDFA-0ADB36697327}" dt="2022-02-09T17:01:37.240" v="163" actId="1076"/>
          <ac:grpSpMkLst>
            <pc:docMk/>
            <pc:sldMk cId="2318809801" sldId="1194"/>
            <ac:grpSpMk id="3" creationId="{E1055376-AA6E-4BB9-86BD-8A8547F11214}"/>
          </ac:grpSpMkLst>
        </pc:grpChg>
        <pc:grpChg chg="add del mod">
          <ac:chgData name="Daniel Powell" userId="419723083e2cabd6" providerId="LiveId" clId="{0B7CF5B8-59F1-4BA8-BDFA-0ADB36697327}" dt="2022-02-09T16:53:35.025" v="145" actId="478"/>
          <ac:grpSpMkLst>
            <pc:docMk/>
            <pc:sldMk cId="2318809801" sldId="1194"/>
            <ac:grpSpMk id="12" creationId="{7416F8BD-20CC-47B2-9183-54A15A1C4885}"/>
          </ac:grpSpMkLst>
        </pc:grpChg>
        <pc:picChg chg="mod">
          <ac:chgData name="Daniel Powell" userId="419723083e2cabd6" providerId="LiveId" clId="{0B7CF5B8-59F1-4BA8-BDFA-0ADB36697327}" dt="2022-02-09T16:51:12.139" v="124"/>
          <ac:picMkLst>
            <pc:docMk/>
            <pc:sldMk cId="2318809801" sldId="1194"/>
            <ac:picMk id="4" creationId="{3886B579-424F-462C-A05B-E7C8ECBE9F6E}"/>
          </ac:picMkLst>
        </pc:picChg>
        <pc:picChg chg="add mod">
          <ac:chgData name="Daniel Powell" userId="419723083e2cabd6" providerId="LiveId" clId="{0B7CF5B8-59F1-4BA8-BDFA-0ADB36697327}" dt="2022-02-09T17:01:39.675" v="165" actId="1076"/>
          <ac:picMkLst>
            <pc:docMk/>
            <pc:sldMk cId="2318809801" sldId="1194"/>
            <ac:picMk id="9" creationId="{8AFFE7C3-4A8D-46F2-B8F6-D932CDC6E609}"/>
          </ac:picMkLst>
        </pc:picChg>
        <pc:picChg chg="del mod">
          <ac:chgData name="Daniel Powell" userId="419723083e2cabd6" providerId="LiveId" clId="{0B7CF5B8-59F1-4BA8-BDFA-0ADB36697327}" dt="2022-02-09T16:53:32.017" v="144" actId="478"/>
          <ac:picMkLst>
            <pc:docMk/>
            <pc:sldMk cId="2318809801" sldId="1194"/>
            <ac:picMk id="13" creationId="{E0AB28B6-6092-4FA3-8AF6-5741878383D4}"/>
          </ac:picMkLst>
        </pc:picChg>
        <pc:picChg chg="add del mod">
          <ac:chgData name="Daniel Powell" userId="419723083e2cabd6" providerId="LiveId" clId="{0B7CF5B8-59F1-4BA8-BDFA-0ADB36697327}" dt="2022-02-09T16:55:53.861" v="161" actId="478"/>
          <ac:picMkLst>
            <pc:docMk/>
            <pc:sldMk cId="2318809801" sldId="1194"/>
            <ac:picMk id="18" creationId="{94984621-77D0-436A-9A67-8210F93CFE0C}"/>
          </ac:picMkLst>
        </pc:picChg>
        <pc:picChg chg="add del mod">
          <ac:chgData name="Daniel Powell" userId="419723083e2cabd6" providerId="LiveId" clId="{0B7CF5B8-59F1-4BA8-BDFA-0ADB36697327}" dt="2022-02-09T16:55:52.645" v="160" actId="478"/>
          <ac:picMkLst>
            <pc:docMk/>
            <pc:sldMk cId="2318809801" sldId="1194"/>
            <ac:picMk id="19" creationId="{D08BC63F-A0C4-4D19-9C8E-79EE179B8BAA}"/>
          </ac:picMkLst>
        </pc:picChg>
      </pc:sldChg>
      <pc:sldChg chg="add del">
        <pc:chgData name="Daniel Powell" userId="419723083e2cabd6" providerId="LiveId" clId="{0B7CF5B8-59F1-4BA8-BDFA-0ADB36697327}" dt="2022-02-09T16:45:23.886" v="9" actId="47"/>
        <pc:sldMkLst>
          <pc:docMk/>
          <pc:sldMk cId="1303053931" sldId="1195"/>
        </pc:sldMkLst>
      </pc:sldChg>
      <pc:sldChg chg="addSp modSp new mod">
        <pc:chgData name="Daniel Powell" userId="419723083e2cabd6" providerId="LiveId" clId="{0B7CF5B8-59F1-4BA8-BDFA-0ADB36697327}" dt="2022-02-25T13:39:09.250" v="397" actId="14100"/>
        <pc:sldMkLst>
          <pc:docMk/>
          <pc:sldMk cId="3550218249" sldId="1195"/>
        </pc:sldMkLst>
        <pc:spChg chg="mod">
          <ac:chgData name="Daniel Powell" userId="419723083e2cabd6" providerId="LiveId" clId="{0B7CF5B8-59F1-4BA8-BDFA-0ADB36697327}" dt="2022-02-25T13:38:32.745" v="374" actId="313"/>
          <ac:spMkLst>
            <pc:docMk/>
            <pc:sldMk cId="3550218249" sldId="1195"/>
            <ac:spMk id="2" creationId="{BFD13153-6DC9-40A1-9C28-FCA9E32AC50C}"/>
          </ac:spMkLst>
        </pc:spChg>
        <pc:spChg chg="add mod">
          <ac:chgData name="Daniel Powell" userId="419723083e2cabd6" providerId="LiveId" clId="{0B7CF5B8-59F1-4BA8-BDFA-0ADB36697327}" dt="2022-02-25T13:39:09.250" v="397" actId="14100"/>
          <ac:spMkLst>
            <pc:docMk/>
            <pc:sldMk cId="3550218249" sldId="1195"/>
            <ac:spMk id="5" creationId="{73D7D98B-0440-4281-911A-0445FF29B682}"/>
          </ac:spMkLst>
        </pc:spChg>
        <pc:picChg chg="add mod">
          <ac:chgData name="Daniel Powell" userId="419723083e2cabd6" providerId="LiveId" clId="{0B7CF5B8-59F1-4BA8-BDFA-0ADB36697327}" dt="2022-02-25T13:38:54.397" v="383" actId="1076"/>
          <ac:picMkLst>
            <pc:docMk/>
            <pc:sldMk cId="3550218249" sldId="1195"/>
            <ac:picMk id="3" creationId="{069B1C4D-F738-48A3-835C-97694EDE76CD}"/>
          </ac:picMkLst>
        </pc:picChg>
      </pc:sldChg>
      <pc:sldChg chg="add del">
        <pc:chgData name="Daniel Powell" userId="419723083e2cabd6" providerId="LiveId" clId="{0B7CF5B8-59F1-4BA8-BDFA-0ADB36697327}" dt="2022-02-09T16:45:30.300" v="12" actId="47"/>
        <pc:sldMkLst>
          <pc:docMk/>
          <pc:sldMk cId="1378003326" sldId="1196"/>
        </pc:sldMkLst>
      </pc:sldChg>
    </pc:docChg>
  </pc:docChgLst>
  <pc:docChgLst>
    <pc:chgData name="Daniel Powell" userId="419723083e2cabd6" providerId="LiveId" clId="{90D722AD-BFF3-411F-A3FB-B3C8C87EE73D}"/>
    <pc:docChg chg="undo custSel addSld delSld modSld sldOrd modMainMaster modSection">
      <pc:chgData name="Daniel Powell" userId="419723083e2cabd6" providerId="LiveId" clId="{90D722AD-BFF3-411F-A3FB-B3C8C87EE73D}" dt="2021-01-21T15:55:21.886" v="6540" actId="20577"/>
      <pc:docMkLst>
        <pc:docMk/>
      </pc:docMkLst>
      <pc:sldChg chg="addSp delSp modSp mod modClrScheme chgLayout">
        <pc:chgData name="Daniel Powell" userId="419723083e2cabd6" providerId="LiveId" clId="{90D722AD-BFF3-411F-A3FB-B3C8C87EE73D}" dt="2020-12-30T13:21:54.677" v="78" actId="700"/>
        <pc:sldMkLst>
          <pc:docMk/>
          <pc:sldMk cId="0" sldId="719"/>
        </pc:sldMkLst>
        <pc:spChg chg="add del mod ord">
          <ac:chgData name="Daniel Powell" userId="419723083e2cabd6" providerId="LiveId" clId="{90D722AD-BFF3-411F-A3FB-B3C8C87EE73D}" dt="2020-12-30T13:21:54.677" v="78" actId="700"/>
          <ac:spMkLst>
            <pc:docMk/>
            <pc:sldMk cId="0" sldId="719"/>
            <ac:spMk id="2" creationId="{29F02789-7FE2-4872-B55C-9865E119ADBC}"/>
          </ac:spMkLst>
        </pc:spChg>
      </pc:sldChg>
      <pc:sldChg chg="modSp mod modClrScheme chgLayout">
        <pc:chgData name="Daniel Powell" userId="419723083e2cabd6" providerId="LiveId" clId="{90D722AD-BFF3-411F-A3FB-B3C8C87EE73D}" dt="2020-12-30T13:20:39.198" v="30" actId="700"/>
        <pc:sldMkLst>
          <pc:docMk/>
          <pc:sldMk cId="3294641895" sldId="720"/>
        </pc:sldMkLst>
        <pc:spChg chg="mod ord">
          <ac:chgData name="Daniel Powell" userId="419723083e2cabd6" providerId="LiveId" clId="{90D722AD-BFF3-411F-A3FB-B3C8C87EE73D}" dt="2020-12-30T13:20:39.198" v="30" actId="700"/>
          <ac:spMkLst>
            <pc:docMk/>
            <pc:sldMk cId="3294641895" sldId="720"/>
            <ac:spMk id="4" creationId="{852E2628-E5CE-411B-946D-5F9BB67366C5}"/>
          </ac:spMkLst>
        </pc:spChg>
      </pc:sldChg>
      <pc:sldChg chg="addSp delSp modSp mod modClrScheme chgLayout">
        <pc:chgData name="Daniel Powell" userId="419723083e2cabd6" providerId="LiveId" clId="{90D722AD-BFF3-411F-A3FB-B3C8C87EE73D}" dt="2020-12-31T10:14:00.900" v="6165" actId="1076"/>
        <pc:sldMkLst>
          <pc:docMk/>
          <pc:sldMk cId="1965080906" sldId="750"/>
        </pc:sldMkLst>
        <pc:spChg chg="add del mod ord">
          <ac:chgData name="Daniel Powell" userId="419723083e2cabd6" providerId="LiveId" clId="{90D722AD-BFF3-411F-A3FB-B3C8C87EE73D}" dt="2020-12-31T10:13:50.589" v="6164" actId="700"/>
          <ac:spMkLst>
            <pc:docMk/>
            <pc:sldMk cId="1965080906" sldId="750"/>
            <ac:spMk id="2" creationId="{2E67165D-68B6-40E5-AA26-04640CCE8784}"/>
          </ac:spMkLst>
        </pc:spChg>
        <pc:spChg chg="mod">
          <ac:chgData name="Daniel Powell" userId="419723083e2cabd6" providerId="LiveId" clId="{90D722AD-BFF3-411F-A3FB-B3C8C87EE73D}" dt="2020-12-31T10:14:00.900" v="6165" actId="1076"/>
          <ac:spMkLst>
            <pc:docMk/>
            <pc:sldMk cId="1965080906" sldId="750"/>
            <ac:spMk id="67" creationId="{00000000-0000-0000-0000-000000000000}"/>
          </ac:spMkLst>
        </pc:spChg>
      </pc:sldChg>
      <pc:sldChg chg="addSp delSp modSp mod modClrScheme chgLayout">
        <pc:chgData name="Daniel Powell" userId="419723083e2cabd6" providerId="LiveId" clId="{90D722AD-BFF3-411F-A3FB-B3C8C87EE73D}" dt="2020-12-30T14:42:02.927" v="2577" actId="700"/>
        <pc:sldMkLst>
          <pc:docMk/>
          <pc:sldMk cId="909267774" sldId="797"/>
        </pc:sldMkLst>
        <pc:spChg chg="add del mod ord">
          <ac:chgData name="Daniel Powell" userId="419723083e2cabd6" providerId="LiveId" clId="{90D722AD-BFF3-411F-A3FB-B3C8C87EE73D}" dt="2020-12-30T14:42:02.927" v="2577" actId="700"/>
          <ac:spMkLst>
            <pc:docMk/>
            <pc:sldMk cId="909267774" sldId="797"/>
            <ac:spMk id="2" creationId="{5C47FEF5-371A-4F78-82C6-9916D60D9326}"/>
          </ac:spMkLst>
        </pc:spChg>
      </pc:sldChg>
      <pc:sldChg chg="addSp delSp modSp mod modClrScheme chgLayout">
        <pc:chgData name="Daniel Powell" userId="419723083e2cabd6" providerId="LiveId" clId="{90D722AD-BFF3-411F-A3FB-B3C8C87EE73D}" dt="2020-12-30T13:22:02.176" v="79" actId="700"/>
        <pc:sldMkLst>
          <pc:docMk/>
          <pc:sldMk cId="2705491578" sldId="920"/>
        </pc:sldMkLst>
        <pc:spChg chg="add del mod ord">
          <ac:chgData name="Daniel Powell" userId="419723083e2cabd6" providerId="LiveId" clId="{90D722AD-BFF3-411F-A3FB-B3C8C87EE73D}" dt="2020-12-30T13:22:02.176" v="79" actId="700"/>
          <ac:spMkLst>
            <pc:docMk/>
            <pc:sldMk cId="2705491578" sldId="920"/>
            <ac:spMk id="5" creationId="{5E02CAF8-3AE4-42B1-8423-9FDE39688463}"/>
          </ac:spMkLst>
        </pc:spChg>
      </pc:sldChg>
      <pc:sldChg chg="addSp delSp modSp mod modClrScheme chgLayout">
        <pc:chgData name="Daniel Powell" userId="419723083e2cabd6" providerId="LiveId" clId="{90D722AD-BFF3-411F-A3FB-B3C8C87EE73D}" dt="2021-01-21T15:44:11.899" v="6530" actId="20577"/>
        <pc:sldMkLst>
          <pc:docMk/>
          <pc:sldMk cId="3273040661" sldId="923"/>
        </pc:sldMkLst>
        <pc:spChg chg="add del mod ord">
          <ac:chgData name="Daniel Powell" userId="419723083e2cabd6" providerId="LiveId" clId="{90D722AD-BFF3-411F-A3FB-B3C8C87EE73D}" dt="2020-12-30T13:22:06.972" v="80" actId="700"/>
          <ac:spMkLst>
            <pc:docMk/>
            <pc:sldMk cId="3273040661" sldId="923"/>
            <ac:spMk id="5" creationId="{3CC6F4B1-4DB1-47A3-B93A-2417A6496F2C}"/>
          </ac:spMkLst>
        </pc:spChg>
        <pc:spChg chg="mod">
          <ac:chgData name="Daniel Powell" userId="419723083e2cabd6" providerId="LiveId" clId="{90D722AD-BFF3-411F-A3FB-B3C8C87EE73D}" dt="2021-01-21T15:44:11.899" v="6530" actId="20577"/>
          <ac:spMkLst>
            <pc:docMk/>
            <pc:sldMk cId="3273040661" sldId="923"/>
            <ac:spMk id="28" creationId="{00000000-0000-0000-0000-000000000000}"/>
          </ac:spMkLst>
        </pc:spChg>
      </pc:sldChg>
      <pc:sldChg chg="modSp mod ord modClrScheme chgLayout">
        <pc:chgData name="Daniel Powell" userId="419723083e2cabd6" providerId="LiveId" clId="{90D722AD-BFF3-411F-A3FB-B3C8C87EE73D}" dt="2020-12-30T14:51:07.012" v="3026"/>
        <pc:sldMkLst>
          <pc:docMk/>
          <pc:sldMk cId="0" sldId="924"/>
        </pc:sldMkLst>
        <pc:spChg chg="mod ord">
          <ac:chgData name="Daniel Powell" userId="419723083e2cabd6" providerId="LiveId" clId="{90D722AD-BFF3-411F-A3FB-B3C8C87EE73D}" dt="2020-12-30T13:20:39.198" v="30" actId="700"/>
          <ac:spMkLst>
            <pc:docMk/>
            <pc:sldMk cId="0" sldId="924"/>
            <ac:spMk id="2" creationId="{00000000-0000-0000-0000-000000000000}"/>
          </ac:spMkLst>
        </pc:spChg>
      </pc:sldChg>
      <pc:sldChg chg="modSp del mod modClrScheme chgLayout">
        <pc:chgData name="Daniel Powell" userId="419723083e2cabd6" providerId="LiveId" clId="{90D722AD-BFF3-411F-A3FB-B3C8C87EE73D}" dt="2020-12-30T14:50:54.158" v="3023" actId="47"/>
        <pc:sldMkLst>
          <pc:docMk/>
          <pc:sldMk cId="3313007504" sldId="925"/>
        </pc:sldMkLst>
        <pc:spChg chg="mod ord">
          <ac:chgData name="Daniel Powell" userId="419723083e2cabd6" providerId="LiveId" clId="{90D722AD-BFF3-411F-A3FB-B3C8C87EE73D}" dt="2020-12-30T13:20:39.198" v="30" actId="700"/>
          <ac:spMkLst>
            <pc:docMk/>
            <pc:sldMk cId="3313007504" sldId="925"/>
            <ac:spMk id="2" creationId="{00000000-0000-0000-0000-000000000000}"/>
          </ac:spMkLst>
        </pc:spChg>
      </pc:sldChg>
      <pc:sldChg chg="addSp delSp modSp mod modClrScheme chgLayout">
        <pc:chgData name="Daniel Powell" userId="419723083e2cabd6" providerId="LiveId" clId="{90D722AD-BFF3-411F-A3FB-B3C8C87EE73D}" dt="2020-12-31T10:20:44.257" v="6171" actId="1076"/>
        <pc:sldMkLst>
          <pc:docMk/>
          <pc:sldMk cId="355916630" sldId="926"/>
        </pc:sldMkLst>
        <pc:spChg chg="add del mod ord">
          <ac:chgData name="Daniel Powell" userId="419723083e2cabd6" providerId="LiveId" clId="{90D722AD-BFF3-411F-A3FB-B3C8C87EE73D}" dt="2020-12-30T13:22:10.584" v="81" actId="700"/>
          <ac:spMkLst>
            <pc:docMk/>
            <pc:sldMk cId="355916630" sldId="926"/>
            <ac:spMk id="5" creationId="{D25E91A6-E549-4156-A555-75873611C8DA}"/>
          </ac:spMkLst>
        </pc:spChg>
        <pc:spChg chg="add mod">
          <ac:chgData name="Daniel Powell" userId="419723083e2cabd6" providerId="LiveId" clId="{90D722AD-BFF3-411F-A3FB-B3C8C87EE73D}" dt="2020-12-31T10:20:44.257" v="6171" actId="1076"/>
          <ac:spMkLst>
            <pc:docMk/>
            <pc:sldMk cId="355916630" sldId="926"/>
            <ac:spMk id="22" creationId="{EC7F1A0F-A070-4AC6-8684-735534C26420}"/>
          </ac:spMkLst>
        </pc:spChg>
        <pc:spChg chg="mod">
          <ac:chgData name="Daniel Powell" userId="419723083e2cabd6" providerId="LiveId" clId="{90D722AD-BFF3-411F-A3FB-B3C8C87EE73D}" dt="2020-12-30T14:51:27.472" v="3063" actId="313"/>
          <ac:spMkLst>
            <pc:docMk/>
            <pc:sldMk cId="355916630" sldId="926"/>
            <ac:spMk id="28" creationId="{00000000-0000-0000-0000-000000000000}"/>
          </ac:spMkLst>
        </pc:spChg>
        <pc:picChg chg="add mod">
          <ac:chgData name="Daniel Powell" userId="419723083e2cabd6" providerId="LiveId" clId="{90D722AD-BFF3-411F-A3FB-B3C8C87EE73D}" dt="2020-12-31T09:33:57.607" v="4359" actId="1076"/>
          <ac:picMkLst>
            <pc:docMk/>
            <pc:sldMk cId="355916630" sldId="926"/>
            <ac:picMk id="21" creationId="{1654D400-564D-414B-97D6-14D99E3D5E14}"/>
          </ac:picMkLst>
        </pc:picChg>
        <pc:picChg chg="del mod">
          <ac:chgData name="Daniel Powell" userId="419723083e2cabd6" providerId="LiveId" clId="{90D722AD-BFF3-411F-A3FB-B3C8C87EE73D}" dt="2020-12-31T09:33:52.724" v="4356" actId="478"/>
          <ac:picMkLst>
            <pc:docMk/>
            <pc:sldMk cId="355916630" sldId="926"/>
            <ac:picMk id="25" creationId="{00000000-0000-0000-0000-000000000000}"/>
          </ac:picMkLst>
        </pc:picChg>
        <pc:picChg chg="mod">
          <ac:chgData name="Daniel Powell" userId="419723083e2cabd6" providerId="LiveId" clId="{90D722AD-BFF3-411F-A3FB-B3C8C87EE73D}" dt="2020-12-30T14:51:17.429" v="3028" actId="1076"/>
          <ac:picMkLst>
            <pc:docMk/>
            <pc:sldMk cId="355916630" sldId="926"/>
            <ac:picMk id="30" creationId="{00000000-0000-0000-0000-000000000000}"/>
          </ac:picMkLst>
        </pc:picChg>
      </pc:sldChg>
      <pc:sldChg chg="modSp del mod modClrScheme chgLayout">
        <pc:chgData name="Daniel Powell" userId="419723083e2cabd6" providerId="LiveId" clId="{90D722AD-BFF3-411F-A3FB-B3C8C87EE73D}" dt="2020-12-30T14:51:38.202" v="3065" actId="47"/>
        <pc:sldMkLst>
          <pc:docMk/>
          <pc:sldMk cId="0" sldId="927"/>
        </pc:sldMkLst>
        <pc:spChg chg="mod ord">
          <ac:chgData name="Daniel Powell" userId="419723083e2cabd6" providerId="LiveId" clId="{90D722AD-BFF3-411F-A3FB-B3C8C87EE73D}" dt="2020-12-30T13:20:39.198" v="30" actId="700"/>
          <ac:spMkLst>
            <pc:docMk/>
            <pc:sldMk cId="0" sldId="927"/>
            <ac:spMk id="2" creationId="{00000000-0000-0000-0000-000000000000}"/>
          </ac:spMkLst>
        </pc:spChg>
      </pc:sldChg>
      <pc:sldChg chg="modSp del mod modClrScheme chgLayout">
        <pc:chgData name="Daniel Powell" userId="419723083e2cabd6" providerId="LiveId" clId="{90D722AD-BFF3-411F-A3FB-B3C8C87EE73D}" dt="2020-12-30T15:12:11.857" v="3777" actId="47"/>
        <pc:sldMkLst>
          <pc:docMk/>
          <pc:sldMk cId="288168980" sldId="928"/>
        </pc:sldMkLst>
        <pc:spChg chg="mod ord">
          <ac:chgData name="Daniel Powell" userId="419723083e2cabd6" providerId="LiveId" clId="{90D722AD-BFF3-411F-A3FB-B3C8C87EE73D}" dt="2020-12-30T13:20:39.198" v="30" actId="700"/>
          <ac:spMkLst>
            <pc:docMk/>
            <pc:sldMk cId="288168980" sldId="928"/>
            <ac:spMk id="2" creationId="{00000000-0000-0000-0000-000000000000}"/>
          </ac:spMkLst>
        </pc:spChg>
      </pc:sldChg>
      <pc:sldChg chg="addSp delSp modSp mod modClrScheme chgLayout">
        <pc:chgData name="Daniel Powell" userId="419723083e2cabd6" providerId="LiveId" clId="{90D722AD-BFF3-411F-A3FB-B3C8C87EE73D}" dt="2020-12-30T14:43:46.439" v="2632" actId="700"/>
        <pc:sldMkLst>
          <pc:docMk/>
          <pc:sldMk cId="1620879805" sldId="929"/>
        </pc:sldMkLst>
        <pc:spChg chg="add del mod ord">
          <ac:chgData name="Daniel Powell" userId="419723083e2cabd6" providerId="LiveId" clId="{90D722AD-BFF3-411F-A3FB-B3C8C87EE73D}" dt="2020-12-30T14:43:46.439" v="2632" actId="700"/>
          <ac:spMkLst>
            <pc:docMk/>
            <pc:sldMk cId="1620879805" sldId="929"/>
            <ac:spMk id="5" creationId="{730124C2-B5EE-4C49-ADFA-DDFBA785EC9B}"/>
          </ac:spMkLst>
        </pc:spChg>
      </pc:sldChg>
      <pc:sldChg chg="addSp delSp modSp mod ord modClrScheme chgLayout">
        <pc:chgData name="Daniel Powell" userId="419723083e2cabd6" providerId="LiveId" clId="{90D722AD-BFF3-411F-A3FB-B3C8C87EE73D}" dt="2020-12-30T14:37:32.776" v="2238" actId="21"/>
        <pc:sldMkLst>
          <pc:docMk/>
          <pc:sldMk cId="3073055586" sldId="1004"/>
        </pc:sldMkLst>
        <pc:spChg chg="mod ord">
          <ac:chgData name="Daniel Powell" userId="419723083e2cabd6" providerId="LiveId" clId="{90D722AD-BFF3-411F-A3FB-B3C8C87EE73D}" dt="2020-12-30T14:23:24.500" v="1472" actId="20577"/>
          <ac:spMkLst>
            <pc:docMk/>
            <pc:sldMk cId="3073055586" sldId="1004"/>
            <ac:spMk id="5" creationId="{00000000-0000-0000-0000-000000000000}"/>
          </ac:spMkLst>
        </pc:spChg>
        <pc:spChg chg="del mod">
          <ac:chgData name="Daniel Powell" userId="419723083e2cabd6" providerId="LiveId" clId="{90D722AD-BFF3-411F-A3FB-B3C8C87EE73D}" dt="2020-12-30T14:36:58.202" v="2228" actId="478"/>
          <ac:spMkLst>
            <pc:docMk/>
            <pc:sldMk cId="3073055586" sldId="1004"/>
            <ac:spMk id="8" creationId="{13F36052-849B-42A0-8374-A9168F6635F6}"/>
          </ac:spMkLst>
        </pc:spChg>
        <pc:spChg chg="add mod">
          <ac:chgData name="Daniel Powell" userId="419723083e2cabd6" providerId="LiveId" clId="{90D722AD-BFF3-411F-A3FB-B3C8C87EE73D}" dt="2020-12-30T14:35:57.300" v="2209" actId="207"/>
          <ac:spMkLst>
            <pc:docMk/>
            <pc:sldMk cId="3073055586" sldId="1004"/>
            <ac:spMk id="10" creationId="{71AD6CE4-1F43-47D3-B896-979359FE5D9E}"/>
          </ac:spMkLst>
        </pc:spChg>
        <pc:spChg chg="add del mod ord">
          <ac:chgData name="Daniel Powell" userId="419723083e2cabd6" providerId="LiveId" clId="{90D722AD-BFF3-411F-A3FB-B3C8C87EE73D}" dt="2020-12-30T14:36:02.779" v="2212" actId="478"/>
          <ac:spMkLst>
            <pc:docMk/>
            <pc:sldMk cId="3073055586" sldId="1004"/>
            <ac:spMk id="11" creationId="{50168149-FD90-47C8-A0CC-0A845E44FAB7}"/>
          </ac:spMkLst>
        </pc:spChg>
        <pc:spChg chg="del mod">
          <ac:chgData name="Daniel Powell" userId="419723083e2cabd6" providerId="LiveId" clId="{90D722AD-BFF3-411F-A3FB-B3C8C87EE73D}" dt="2020-12-30T14:03:48.511" v="543" actId="478"/>
          <ac:spMkLst>
            <pc:docMk/>
            <pc:sldMk cId="3073055586" sldId="1004"/>
            <ac:spMk id="14" creationId="{F93332D8-2ACE-4F2D-8E6D-466A38BF2187}"/>
          </ac:spMkLst>
        </pc:spChg>
        <pc:spChg chg="mod">
          <ac:chgData name="Daniel Powell" userId="419723083e2cabd6" providerId="LiveId" clId="{90D722AD-BFF3-411F-A3FB-B3C8C87EE73D}" dt="2020-12-30T14:03:36.930" v="538"/>
          <ac:spMkLst>
            <pc:docMk/>
            <pc:sldMk cId="3073055586" sldId="1004"/>
            <ac:spMk id="15" creationId="{4520CBCD-88DF-476A-886D-6B65E8C049D5}"/>
          </ac:spMkLst>
        </pc:spChg>
        <pc:spChg chg="del mod">
          <ac:chgData name="Daniel Powell" userId="419723083e2cabd6" providerId="LiveId" clId="{90D722AD-BFF3-411F-A3FB-B3C8C87EE73D}" dt="2020-12-30T14:03:46.622" v="542" actId="478"/>
          <ac:spMkLst>
            <pc:docMk/>
            <pc:sldMk cId="3073055586" sldId="1004"/>
            <ac:spMk id="16" creationId="{C4FFC756-8DC0-42D7-9728-502D13C491AC}"/>
          </ac:spMkLst>
        </pc:spChg>
        <pc:spChg chg="mod">
          <ac:chgData name="Daniel Powell" userId="419723083e2cabd6" providerId="LiveId" clId="{90D722AD-BFF3-411F-A3FB-B3C8C87EE73D}" dt="2020-12-30T14:03:36.930" v="538"/>
          <ac:spMkLst>
            <pc:docMk/>
            <pc:sldMk cId="3073055586" sldId="1004"/>
            <ac:spMk id="17" creationId="{CA756EAD-EEAC-43D9-A10F-7E4686572DAB}"/>
          </ac:spMkLst>
        </pc:spChg>
        <pc:spChg chg="add del mod">
          <ac:chgData name="Daniel Powell" userId="419723083e2cabd6" providerId="LiveId" clId="{90D722AD-BFF3-411F-A3FB-B3C8C87EE73D}" dt="2020-12-30T14:23:11.549" v="1464" actId="478"/>
          <ac:spMkLst>
            <pc:docMk/>
            <pc:sldMk cId="3073055586" sldId="1004"/>
            <ac:spMk id="20" creationId="{5FE94902-1EFF-40BC-B376-8A4C94F4AB6C}"/>
          </ac:spMkLst>
        </pc:spChg>
        <pc:spChg chg="add del mod">
          <ac:chgData name="Daniel Powell" userId="419723083e2cabd6" providerId="LiveId" clId="{90D722AD-BFF3-411F-A3FB-B3C8C87EE73D}" dt="2020-12-30T14:23:11.549" v="1464" actId="478"/>
          <ac:spMkLst>
            <pc:docMk/>
            <pc:sldMk cId="3073055586" sldId="1004"/>
            <ac:spMk id="21" creationId="{9D1029A9-4FA8-41CD-81FF-42397C3B6BBA}"/>
          </ac:spMkLst>
        </pc:spChg>
        <pc:spChg chg="mod">
          <ac:chgData name="Daniel Powell" userId="419723083e2cabd6" providerId="LiveId" clId="{90D722AD-BFF3-411F-A3FB-B3C8C87EE73D}" dt="2020-12-30T14:03:36.930" v="538"/>
          <ac:spMkLst>
            <pc:docMk/>
            <pc:sldMk cId="3073055586" sldId="1004"/>
            <ac:spMk id="31" creationId="{B8625A3B-79AA-43E7-89B0-5C6012095E89}"/>
          </ac:spMkLst>
        </pc:spChg>
        <pc:spChg chg="del mod">
          <ac:chgData name="Daniel Powell" userId="419723083e2cabd6" providerId="LiveId" clId="{90D722AD-BFF3-411F-A3FB-B3C8C87EE73D}" dt="2020-12-30T14:03:44.046" v="541" actId="478"/>
          <ac:spMkLst>
            <pc:docMk/>
            <pc:sldMk cId="3073055586" sldId="1004"/>
            <ac:spMk id="32" creationId="{2B63172E-B922-47F0-8E8B-97B4ABFC5B6F}"/>
          </ac:spMkLst>
        </pc:spChg>
        <pc:spChg chg="mod">
          <ac:chgData name="Daniel Powell" userId="419723083e2cabd6" providerId="LiveId" clId="{90D722AD-BFF3-411F-A3FB-B3C8C87EE73D}" dt="2020-12-30T14:03:36.930" v="538"/>
          <ac:spMkLst>
            <pc:docMk/>
            <pc:sldMk cId="3073055586" sldId="1004"/>
            <ac:spMk id="33" creationId="{DEBC1E0D-27FB-4558-BD41-99C17A7E7959}"/>
          </ac:spMkLst>
        </pc:spChg>
        <pc:spChg chg="del mod">
          <ac:chgData name="Daniel Powell" userId="419723083e2cabd6" providerId="LiveId" clId="{90D722AD-BFF3-411F-A3FB-B3C8C87EE73D}" dt="2020-12-30T14:03:42.225" v="540" actId="478"/>
          <ac:spMkLst>
            <pc:docMk/>
            <pc:sldMk cId="3073055586" sldId="1004"/>
            <ac:spMk id="34" creationId="{1C98D055-C345-452B-81D2-A39BA8911BBC}"/>
          </ac:spMkLst>
        </pc:spChg>
        <pc:spChg chg="add del mod">
          <ac:chgData name="Daniel Powell" userId="419723083e2cabd6" providerId="LiveId" clId="{90D722AD-BFF3-411F-A3FB-B3C8C87EE73D}" dt="2020-12-30T14:23:11.549" v="1464" actId="478"/>
          <ac:spMkLst>
            <pc:docMk/>
            <pc:sldMk cId="3073055586" sldId="1004"/>
            <ac:spMk id="37" creationId="{312CA07C-4F7D-47D1-9E58-11648C9C3319}"/>
          </ac:spMkLst>
        </pc:spChg>
        <pc:spChg chg="mod">
          <ac:chgData name="Daniel Powell" userId="419723083e2cabd6" providerId="LiveId" clId="{90D722AD-BFF3-411F-A3FB-B3C8C87EE73D}" dt="2020-12-30T14:06:33.296" v="562"/>
          <ac:spMkLst>
            <pc:docMk/>
            <pc:sldMk cId="3073055586" sldId="1004"/>
            <ac:spMk id="41" creationId="{9A5C0179-14BA-413A-A932-DAF0CD7A03E9}"/>
          </ac:spMkLst>
        </pc:spChg>
        <pc:spChg chg="mod">
          <ac:chgData name="Daniel Powell" userId="419723083e2cabd6" providerId="LiveId" clId="{90D722AD-BFF3-411F-A3FB-B3C8C87EE73D}" dt="2020-12-30T14:06:33.296" v="562"/>
          <ac:spMkLst>
            <pc:docMk/>
            <pc:sldMk cId="3073055586" sldId="1004"/>
            <ac:spMk id="42" creationId="{C6833C95-7E9D-4434-B028-25F24E9862FF}"/>
          </ac:spMkLst>
        </pc:spChg>
        <pc:spChg chg="mod">
          <ac:chgData name="Daniel Powell" userId="419723083e2cabd6" providerId="LiveId" clId="{90D722AD-BFF3-411F-A3FB-B3C8C87EE73D}" dt="2020-12-30T14:06:33.296" v="562"/>
          <ac:spMkLst>
            <pc:docMk/>
            <pc:sldMk cId="3073055586" sldId="1004"/>
            <ac:spMk id="43" creationId="{D47FFAFD-E533-4535-B357-1E2238467CA4}"/>
          </ac:spMkLst>
        </pc:spChg>
        <pc:spChg chg="add del mod">
          <ac:chgData name="Daniel Powell" userId="419723083e2cabd6" providerId="LiveId" clId="{90D722AD-BFF3-411F-A3FB-B3C8C87EE73D}" dt="2020-12-30T14:07:34.990" v="569" actId="478"/>
          <ac:spMkLst>
            <pc:docMk/>
            <pc:sldMk cId="3073055586" sldId="1004"/>
            <ac:spMk id="45" creationId="{4913D141-4E81-4DB6-9DF7-05EE3B4DE16F}"/>
          </ac:spMkLst>
        </pc:spChg>
        <pc:spChg chg="add mod">
          <ac:chgData name="Daniel Powell" userId="419723083e2cabd6" providerId="LiveId" clId="{90D722AD-BFF3-411F-A3FB-B3C8C87EE73D}" dt="2020-12-30T14:27:25.917" v="1557" actId="164"/>
          <ac:spMkLst>
            <pc:docMk/>
            <pc:sldMk cId="3073055586" sldId="1004"/>
            <ac:spMk id="46" creationId="{E80A4394-453E-4B05-8CBF-C1A17F1FE96E}"/>
          </ac:spMkLst>
        </pc:spChg>
        <pc:spChg chg="add mod">
          <ac:chgData name="Daniel Powell" userId="419723083e2cabd6" providerId="LiveId" clId="{90D722AD-BFF3-411F-A3FB-B3C8C87EE73D}" dt="2020-12-30T14:27:25.917" v="1557" actId="164"/>
          <ac:spMkLst>
            <pc:docMk/>
            <pc:sldMk cId="3073055586" sldId="1004"/>
            <ac:spMk id="47" creationId="{AC2F5ED6-415C-483F-849A-63C9A6F7A017}"/>
          </ac:spMkLst>
        </pc:spChg>
        <pc:spChg chg="mod">
          <ac:chgData name="Daniel Powell" userId="419723083e2cabd6" providerId="LiveId" clId="{90D722AD-BFF3-411F-A3FB-B3C8C87EE73D}" dt="2020-12-30T14:24:11.707" v="1494"/>
          <ac:spMkLst>
            <pc:docMk/>
            <pc:sldMk cId="3073055586" sldId="1004"/>
            <ac:spMk id="50" creationId="{375469DD-1A2F-4177-980F-A00A5CB147B3}"/>
          </ac:spMkLst>
        </pc:spChg>
        <pc:spChg chg="mod">
          <ac:chgData name="Daniel Powell" userId="419723083e2cabd6" providerId="LiveId" clId="{90D722AD-BFF3-411F-A3FB-B3C8C87EE73D}" dt="2020-12-30T14:24:11.707" v="1494"/>
          <ac:spMkLst>
            <pc:docMk/>
            <pc:sldMk cId="3073055586" sldId="1004"/>
            <ac:spMk id="52" creationId="{4634E1E6-AB98-4A97-A914-D153DA17125F}"/>
          </ac:spMkLst>
        </pc:spChg>
        <pc:spChg chg="mod">
          <ac:chgData name="Daniel Powell" userId="419723083e2cabd6" providerId="LiveId" clId="{90D722AD-BFF3-411F-A3FB-B3C8C87EE73D}" dt="2020-12-30T14:24:11.707" v="1494"/>
          <ac:spMkLst>
            <pc:docMk/>
            <pc:sldMk cId="3073055586" sldId="1004"/>
            <ac:spMk id="56" creationId="{F6FBE52C-0CD9-41CE-BCB1-6E4EF7FC2D65}"/>
          </ac:spMkLst>
        </pc:spChg>
        <pc:spChg chg="mod">
          <ac:chgData name="Daniel Powell" userId="419723083e2cabd6" providerId="LiveId" clId="{90D722AD-BFF3-411F-A3FB-B3C8C87EE73D}" dt="2020-12-30T14:24:11.707" v="1494"/>
          <ac:spMkLst>
            <pc:docMk/>
            <pc:sldMk cId="3073055586" sldId="1004"/>
            <ac:spMk id="57" creationId="{9921DA56-5789-49FB-BFD6-0E4294D26826}"/>
          </ac:spMkLst>
        </pc:spChg>
        <pc:spChg chg="mod">
          <ac:chgData name="Daniel Powell" userId="419723083e2cabd6" providerId="LiveId" clId="{90D722AD-BFF3-411F-A3FB-B3C8C87EE73D}" dt="2020-12-30T14:24:11.707" v="1494"/>
          <ac:spMkLst>
            <pc:docMk/>
            <pc:sldMk cId="3073055586" sldId="1004"/>
            <ac:spMk id="67" creationId="{542C454B-3806-48E5-9264-8646D90960DC}"/>
          </ac:spMkLst>
        </pc:spChg>
        <pc:spChg chg="mod">
          <ac:chgData name="Daniel Powell" userId="419723083e2cabd6" providerId="LiveId" clId="{90D722AD-BFF3-411F-A3FB-B3C8C87EE73D}" dt="2020-12-30T14:24:11.707" v="1494"/>
          <ac:spMkLst>
            <pc:docMk/>
            <pc:sldMk cId="3073055586" sldId="1004"/>
            <ac:spMk id="68" creationId="{B918A7FF-11D5-4E45-96D1-049A2FE24F67}"/>
          </ac:spMkLst>
        </pc:spChg>
        <pc:spChg chg="mod">
          <ac:chgData name="Daniel Powell" userId="419723083e2cabd6" providerId="LiveId" clId="{90D722AD-BFF3-411F-A3FB-B3C8C87EE73D}" dt="2020-12-30T14:24:11.707" v="1494"/>
          <ac:spMkLst>
            <pc:docMk/>
            <pc:sldMk cId="3073055586" sldId="1004"/>
            <ac:spMk id="69" creationId="{1B6835FE-58D6-49E9-B2AE-8B2DACD8B057}"/>
          </ac:spMkLst>
        </pc:spChg>
        <pc:spChg chg="mod">
          <ac:chgData name="Daniel Powell" userId="419723083e2cabd6" providerId="LiveId" clId="{90D722AD-BFF3-411F-A3FB-B3C8C87EE73D}" dt="2020-12-30T14:24:11.707" v="1494"/>
          <ac:spMkLst>
            <pc:docMk/>
            <pc:sldMk cId="3073055586" sldId="1004"/>
            <ac:spMk id="70" creationId="{E293D0E5-AA6D-4F2D-8CF9-149319DB306F}"/>
          </ac:spMkLst>
        </pc:spChg>
        <pc:spChg chg="mod topLvl">
          <ac:chgData name="Daniel Powell" userId="419723083e2cabd6" providerId="LiveId" clId="{90D722AD-BFF3-411F-A3FB-B3C8C87EE73D}" dt="2020-12-30T14:27:25.917" v="1557" actId="164"/>
          <ac:spMkLst>
            <pc:docMk/>
            <pc:sldMk cId="3073055586" sldId="1004"/>
            <ac:spMk id="73" creationId="{D844CE2B-1B43-4CDD-91F6-836811C8306F}"/>
          </ac:spMkLst>
        </pc:spChg>
        <pc:spChg chg="del mod">
          <ac:chgData name="Daniel Powell" userId="419723083e2cabd6" providerId="LiveId" clId="{90D722AD-BFF3-411F-A3FB-B3C8C87EE73D}" dt="2020-12-30T14:24:34.524" v="1502" actId="478"/>
          <ac:spMkLst>
            <pc:docMk/>
            <pc:sldMk cId="3073055586" sldId="1004"/>
            <ac:spMk id="75" creationId="{FC13F350-3A39-429D-9B55-18AC50EB504A}"/>
          </ac:spMkLst>
        </pc:spChg>
        <pc:spChg chg="mod topLvl">
          <ac:chgData name="Daniel Powell" userId="419723083e2cabd6" providerId="LiveId" clId="{90D722AD-BFF3-411F-A3FB-B3C8C87EE73D}" dt="2020-12-30T14:27:25.917" v="1557" actId="164"/>
          <ac:spMkLst>
            <pc:docMk/>
            <pc:sldMk cId="3073055586" sldId="1004"/>
            <ac:spMk id="79" creationId="{03056B2E-9CA0-4A0F-ACD2-82D2A3D54F17}"/>
          </ac:spMkLst>
        </pc:spChg>
        <pc:spChg chg="mod topLvl">
          <ac:chgData name="Daniel Powell" userId="419723083e2cabd6" providerId="LiveId" clId="{90D722AD-BFF3-411F-A3FB-B3C8C87EE73D}" dt="2020-12-30T14:27:25.917" v="1557" actId="164"/>
          <ac:spMkLst>
            <pc:docMk/>
            <pc:sldMk cId="3073055586" sldId="1004"/>
            <ac:spMk id="80" creationId="{1CA12C2F-E274-459D-A5C4-3259D00EE8E7}"/>
          </ac:spMkLst>
        </pc:spChg>
        <pc:spChg chg="mod">
          <ac:chgData name="Daniel Powell" userId="419723083e2cabd6" providerId="LiveId" clId="{90D722AD-BFF3-411F-A3FB-B3C8C87EE73D}" dt="2020-12-30T14:24:52.087" v="1507" actId="165"/>
          <ac:spMkLst>
            <pc:docMk/>
            <pc:sldMk cId="3073055586" sldId="1004"/>
            <ac:spMk id="90" creationId="{E16D7812-C9BB-4E00-883D-B3DBA981FF1C}"/>
          </ac:spMkLst>
        </pc:spChg>
        <pc:spChg chg="mod">
          <ac:chgData name="Daniel Powell" userId="419723083e2cabd6" providerId="LiveId" clId="{90D722AD-BFF3-411F-A3FB-B3C8C87EE73D}" dt="2020-12-30T14:24:52.087" v="1507" actId="165"/>
          <ac:spMkLst>
            <pc:docMk/>
            <pc:sldMk cId="3073055586" sldId="1004"/>
            <ac:spMk id="91" creationId="{85C8150E-FA12-4549-B539-0A26A0C6B9E6}"/>
          </ac:spMkLst>
        </pc:spChg>
        <pc:spChg chg="mod">
          <ac:chgData name="Daniel Powell" userId="419723083e2cabd6" providerId="LiveId" clId="{90D722AD-BFF3-411F-A3FB-B3C8C87EE73D}" dt="2020-12-30T14:24:52.087" v="1507" actId="165"/>
          <ac:spMkLst>
            <pc:docMk/>
            <pc:sldMk cId="3073055586" sldId="1004"/>
            <ac:spMk id="92" creationId="{7CA751AD-7731-425B-8FD5-44480D01EE6F}"/>
          </ac:spMkLst>
        </pc:spChg>
        <pc:spChg chg="mod">
          <ac:chgData name="Daniel Powell" userId="419723083e2cabd6" providerId="LiveId" clId="{90D722AD-BFF3-411F-A3FB-B3C8C87EE73D}" dt="2020-12-30T14:24:52.087" v="1507" actId="165"/>
          <ac:spMkLst>
            <pc:docMk/>
            <pc:sldMk cId="3073055586" sldId="1004"/>
            <ac:spMk id="93" creationId="{8746B9D5-70A1-4FAE-A30D-9ADC70AB95C6}"/>
          </ac:spMkLst>
        </pc:spChg>
        <pc:spChg chg="add mod">
          <ac:chgData name="Daniel Powell" userId="419723083e2cabd6" providerId="LiveId" clId="{90D722AD-BFF3-411F-A3FB-B3C8C87EE73D}" dt="2020-12-30T14:27:25.917" v="1557" actId="164"/>
          <ac:spMkLst>
            <pc:docMk/>
            <pc:sldMk cId="3073055586" sldId="1004"/>
            <ac:spMk id="94" creationId="{463503F3-8933-4783-901E-CB4D5133D9D6}"/>
          </ac:spMkLst>
        </pc:spChg>
        <pc:spChg chg="add mod">
          <ac:chgData name="Daniel Powell" userId="419723083e2cabd6" providerId="LiveId" clId="{90D722AD-BFF3-411F-A3FB-B3C8C87EE73D}" dt="2020-12-30T14:27:25.917" v="1557" actId="164"/>
          <ac:spMkLst>
            <pc:docMk/>
            <pc:sldMk cId="3073055586" sldId="1004"/>
            <ac:spMk id="97" creationId="{607C6786-57F9-4410-84C4-202DB5F9478F}"/>
          </ac:spMkLst>
        </pc:spChg>
        <pc:spChg chg="add del mod">
          <ac:chgData name="Daniel Powell" userId="419723083e2cabd6" providerId="LiveId" clId="{90D722AD-BFF3-411F-A3FB-B3C8C87EE73D}" dt="2020-12-30T14:37:32.776" v="2238" actId="21"/>
          <ac:spMkLst>
            <pc:docMk/>
            <pc:sldMk cId="3073055586" sldId="1004"/>
            <ac:spMk id="99" creationId="{372CC1A6-9788-44F8-976F-A426101DFBCB}"/>
          </ac:spMkLst>
        </pc:spChg>
        <pc:grpChg chg="del mod">
          <ac:chgData name="Daniel Powell" userId="419723083e2cabd6" providerId="LiveId" clId="{90D722AD-BFF3-411F-A3FB-B3C8C87EE73D}" dt="2020-12-30T14:36:55.787" v="2227" actId="478"/>
          <ac:grpSpMkLst>
            <pc:docMk/>
            <pc:sldMk cId="3073055586" sldId="1004"/>
            <ac:grpSpMk id="2" creationId="{693D2D20-5569-4BFD-80CF-B8DF30FA1B23}"/>
          </ac:grpSpMkLst>
        </pc:grpChg>
        <pc:grpChg chg="add del mod">
          <ac:chgData name="Daniel Powell" userId="419723083e2cabd6" providerId="LiveId" clId="{90D722AD-BFF3-411F-A3FB-B3C8C87EE73D}" dt="2020-12-30T14:23:11.549" v="1464" actId="478"/>
          <ac:grpSpMkLst>
            <pc:docMk/>
            <pc:sldMk cId="3073055586" sldId="1004"/>
            <ac:grpSpMk id="12" creationId="{19E9DEFF-2361-4424-B0EB-CCB4B803CC84}"/>
          </ac:grpSpMkLst>
        </pc:grpChg>
        <pc:grpChg chg="del mod">
          <ac:chgData name="Daniel Powell" userId="419723083e2cabd6" providerId="LiveId" clId="{90D722AD-BFF3-411F-A3FB-B3C8C87EE73D}" dt="2020-12-30T14:03:46.622" v="542" actId="478"/>
          <ac:grpSpMkLst>
            <pc:docMk/>
            <pc:sldMk cId="3073055586" sldId="1004"/>
            <ac:grpSpMk id="13" creationId="{DBBD24D5-8E94-4BF7-8917-860F38A20B30}"/>
          </ac:grpSpMkLst>
        </pc:grpChg>
        <pc:grpChg chg="add del mod">
          <ac:chgData name="Daniel Powell" userId="419723083e2cabd6" providerId="LiveId" clId="{90D722AD-BFF3-411F-A3FB-B3C8C87EE73D}" dt="2020-12-30T14:23:11.549" v="1464" actId="478"/>
          <ac:grpSpMkLst>
            <pc:docMk/>
            <pc:sldMk cId="3073055586" sldId="1004"/>
            <ac:grpSpMk id="29" creationId="{18F710EF-321D-4343-A535-96C8588F7F4A}"/>
          </ac:grpSpMkLst>
        </pc:grpChg>
        <pc:grpChg chg="del mod">
          <ac:chgData name="Daniel Powell" userId="419723083e2cabd6" providerId="LiveId" clId="{90D722AD-BFF3-411F-A3FB-B3C8C87EE73D}" dt="2020-12-30T14:03:42.225" v="540" actId="478"/>
          <ac:grpSpMkLst>
            <pc:docMk/>
            <pc:sldMk cId="3073055586" sldId="1004"/>
            <ac:grpSpMk id="30" creationId="{1BD6EE14-E02C-49AD-8DB2-F2520FEFFF89}"/>
          </ac:grpSpMkLst>
        </pc:grpChg>
        <pc:grpChg chg="add del mod">
          <ac:chgData name="Daniel Powell" userId="419723083e2cabd6" providerId="LiveId" clId="{90D722AD-BFF3-411F-A3FB-B3C8C87EE73D}" dt="2020-12-30T14:23:12.252" v="1465" actId="478"/>
          <ac:grpSpMkLst>
            <pc:docMk/>
            <pc:sldMk cId="3073055586" sldId="1004"/>
            <ac:grpSpMk id="39" creationId="{31C329BD-0469-4B47-AB80-B2FBC068B48E}"/>
          </ac:grpSpMkLst>
        </pc:grpChg>
        <pc:grpChg chg="add mod">
          <ac:chgData name="Daniel Powell" userId="419723083e2cabd6" providerId="LiveId" clId="{90D722AD-BFF3-411F-A3FB-B3C8C87EE73D}" dt="2020-12-30T14:24:14.041" v="1495" actId="1076"/>
          <ac:grpSpMkLst>
            <pc:docMk/>
            <pc:sldMk cId="3073055586" sldId="1004"/>
            <ac:grpSpMk id="48" creationId="{60E32074-37DF-4843-A81E-1463F8A9EE25}"/>
          </ac:grpSpMkLst>
        </pc:grpChg>
        <pc:grpChg chg="mod">
          <ac:chgData name="Daniel Powell" userId="419723083e2cabd6" providerId="LiveId" clId="{90D722AD-BFF3-411F-A3FB-B3C8C87EE73D}" dt="2020-12-30T14:24:11.707" v="1494"/>
          <ac:grpSpMkLst>
            <pc:docMk/>
            <pc:sldMk cId="3073055586" sldId="1004"/>
            <ac:grpSpMk id="49" creationId="{58BDD90E-1A12-4139-83C3-2F4108810D2A}"/>
          </ac:grpSpMkLst>
        </pc:grpChg>
        <pc:grpChg chg="mod">
          <ac:chgData name="Daniel Powell" userId="419723083e2cabd6" providerId="LiveId" clId="{90D722AD-BFF3-411F-A3FB-B3C8C87EE73D}" dt="2020-12-30T14:24:11.707" v="1494"/>
          <ac:grpSpMkLst>
            <pc:docMk/>
            <pc:sldMk cId="3073055586" sldId="1004"/>
            <ac:grpSpMk id="53" creationId="{05D0C7C5-336D-4A04-8CF1-4DB0FEE4BB81}"/>
          </ac:grpSpMkLst>
        </pc:grpChg>
        <pc:grpChg chg="mod">
          <ac:chgData name="Daniel Powell" userId="419723083e2cabd6" providerId="LiveId" clId="{90D722AD-BFF3-411F-A3FB-B3C8C87EE73D}" dt="2020-12-30T14:24:11.707" v="1494"/>
          <ac:grpSpMkLst>
            <pc:docMk/>
            <pc:sldMk cId="3073055586" sldId="1004"/>
            <ac:grpSpMk id="65" creationId="{31224DBC-CD93-4FB1-81AE-495664824AC1}"/>
          </ac:grpSpMkLst>
        </pc:grpChg>
        <pc:grpChg chg="add del mod">
          <ac:chgData name="Daniel Powell" userId="419723083e2cabd6" providerId="LiveId" clId="{90D722AD-BFF3-411F-A3FB-B3C8C87EE73D}" dt="2020-12-30T14:24:43.752" v="1506" actId="165"/>
          <ac:grpSpMkLst>
            <pc:docMk/>
            <pc:sldMk cId="3073055586" sldId="1004"/>
            <ac:grpSpMk id="71" creationId="{3B18E32F-BAC4-4E06-A9BE-F471771609AB}"/>
          </ac:grpSpMkLst>
        </pc:grpChg>
        <pc:grpChg chg="del mod topLvl">
          <ac:chgData name="Daniel Powell" userId="419723083e2cabd6" providerId="LiveId" clId="{90D722AD-BFF3-411F-A3FB-B3C8C87EE73D}" dt="2020-12-30T14:24:52.087" v="1507" actId="165"/>
          <ac:grpSpMkLst>
            <pc:docMk/>
            <pc:sldMk cId="3073055586" sldId="1004"/>
            <ac:grpSpMk id="72" creationId="{3150334E-149E-41A7-A3B7-11A24A2DFC7E}"/>
          </ac:grpSpMkLst>
        </pc:grpChg>
        <pc:grpChg chg="mod topLvl">
          <ac:chgData name="Daniel Powell" userId="419723083e2cabd6" providerId="LiveId" clId="{90D722AD-BFF3-411F-A3FB-B3C8C87EE73D}" dt="2020-12-30T14:27:25.917" v="1557" actId="164"/>
          <ac:grpSpMkLst>
            <pc:docMk/>
            <pc:sldMk cId="3073055586" sldId="1004"/>
            <ac:grpSpMk id="76" creationId="{6515680D-633B-4C24-95CB-13850BDDEA4C}"/>
          </ac:grpSpMkLst>
        </pc:grpChg>
        <pc:grpChg chg="mod ord topLvl">
          <ac:chgData name="Daniel Powell" userId="419723083e2cabd6" providerId="LiveId" clId="{90D722AD-BFF3-411F-A3FB-B3C8C87EE73D}" dt="2020-12-30T14:27:25.917" v="1557" actId="164"/>
          <ac:grpSpMkLst>
            <pc:docMk/>
            <pc:sldMk cId="3073055586" sldId="1004"/>
            <ac:grpSpMk id="88" creationId="{2F0025A9-A445-4356-85D0-D0158723BF7B}"/>
          </ac:grpSpMkLst>
        </pc:grpChg>
        <pc:grpChg chg="add mod">
          <ac:chgData name="Daniel Powell" userId="419723083e2cabd6" providerId="LiveId" clId="{90D722AD-BFF3-411F-A3FB-B3C8C87EE73D}" dt="2020-12-30T14:34:48.521" v="2063" actId="1076"/>
          <ac:grpSpMkLst>
            <pc:docMk/>
            <pc:sldMk cId="3073055586" sldId="1004"/>
            <ac:grpSpMk id="95" creationId="{2E8BE913-7FDB-49BC-9A4F-18CE5C15EB19}"/>
          </ac:grpSpMkLst>
        </pc:grpChg>
        <pc:graphicFrameChg chg="add del mod modGraphic">
          <ac:chgData name="Daniel Powell" userId="419723083e2cabd6" providerId="LiveId" clId="{90D722AD-BFF3-411F-A3FB-B3C8C87EE73D}" dt="2020-12-30T14:11:37.639" v="685" actId="21"/>
          <ac:graphicFrameMkLst>
            <pc:docMk/>
            <pc:sldMk cId="3073055586" sldId="1004"/>
            <ac:graphicFrameMk id="44" creationId="{C1BD52EB-6965-4930-88C1-F4D2D92A7E9D}"/>
          </ac:graphicFrameMkLst>
        </pc:graphicFrameChg>
        <pc:picChg chg="del mod">
          <ac:chgData name="Daniel Powell" userId="419723083e2cabd6" providerId="LiveId" clId="{90D722AD-BFF3-411F-A3FB-B3C8C87EE73D}" dt="2020-12-30T14:35:59.915" v="2210" actId="478"/>
          <ac:picMkLst>
            <pc:docMk/>
            <pc:sldMk cId="3073055586" sldId="1004"/>
            <ac:picMk id="3" creationId="{7B6F2ABB-BA86-437B-9129-0495E77FBD29}"/>
          </ac:picMkLst>
        </pc:picChg>
        <pc:picChg chg="del mod">
          <ac:chgData name="Daniel Powell" userId="419723083e2cabd6" providerId="LiveId" clId="{90D722AD-BFF3-411F-A3FB-B3C8C87EE73D}" dt="2020-12-30T14:34:55.867" v="2067" actId="478"/>
          <ac:picMkLst>
            <pc:docMk/>
            <pc:sldMk cId="3073055586" sldId="1004"/>
            <ac:picMk id="7" creationId="{B711F945-44DC-4072-A6BC-76DDF614D939}"/>
          </ac:picMkLst>
        </pc:picChg>
        <pc:picChg chg="mod">
          <ac:chgData name="Daniel Powell" userId="419723083e2cabd6" providerId="LiveId" clId="{90D722AD-BFF3-411F-A3FB-B3C8C87EE73D}" dt="2020-12-30T14:37:09.951" v="2230" actId="1076"/>
          <ac:picMkLst>
            <pc:docMk/>
            <pc:sldMk cId="3073055586" sldId="1004"/>
            <ac:picMk id="9" creationId="{C7DD25C9-22E7-491C-A141-3989DB812F8C}"/>
          </ac:picMkLst>
        </pc:picChg>
        <pc:picChg chg="mod">
          <ac:chgData name="Daniel Powell" userId="419723083e2cabd6" providerId="LiveId" clId="{90D722AD-BFF3-411F-A3FB-B3C8C87EE73D}" dt="2020-12-30T14:06:33.296" v="562"/>
          <ac:picMkLst>
            <pc:docMk/>
            <pc:sldMk cId="3073055586" sldId="1004"/>
            <ac:picMk id="40" creationId="{3CB82F57-0252-4A6E-A089-80725D95D489}"/>
          </ac:picMkLst>
        </pc:picChg>
        <pc:picChg chg="add mod">
          <ac:chgData name="Daniel Powell" userId="419723083e2cabd6" providerId="LiveId" clId="{90D722AD-BFF3-411F-A3FB-B3C8C87EE73D}" dt="2020-12-30T14:35:36.262" v="2158" actId="1076"/>
          <ac:picMkLst>
            <pc:docMk/>
            <pc:sldMk cId="3073055586" sldId="1004"/>
            <ac:picMk id="100" creationId="{0FAC24D2-6E72-4480-91CC-3DDB28DFF872}"/>
          </ac:picMkLst>
        </pc:picChg>
        <pc:picChg chg="add del mod">
          <ac:chgData name="Daniel Powell" userId="419723083e2cabd6" providerId="LiveId" clId="{90D722AD-BFF3-411F-A3FB-B3C8C87EE73D}" dt="2020-12-30T14:11:37.639" v="685" actId="21"/>
          <ac:picMkLst>
            <pc:docMk/>
            <pc:sldMk cId="3073055586" sldId="1004"/>
            <ac:picMk id="3075" creationId="{992B87BE-C220-40C4-85E5-12C3CE241603}"/>
          </ac:picMkLst>
        </pc:picChg>
        <pc:picChg chg="add del mod">
          <ac:chgData name="Daniel Powell" userId="419723083e2cabd6" providerId="LiveId" clId="{90D722AD-BFF3-411F-A3FB-B3C8C87EE73D}" dt="2020-12-30T14:11:37.639" v="685" actId="21"/>
          <ac:picMkLst>
            <pc:docMk/>
            <pc:sldMk cId="3073055586" sldId="1004"/>
            <ac:picMk id="3077" creationId="{4DF03313-83C7-49C0-9AB0-D8E0ABC38430}"/>
          </ac:picMkLst>
        </pc:picChg>
        <pc:cxnChg chg="add del mod">
          <ac:chgData name="Daniel Powell" userId="419723083e2cabd6" providerId="LiveId" clId="{90D722AD-BFF3-411F-A3FB-B3C8C87EE73D}" dt="2020-12-30T14:23:11.549" v="1464" actId="478"/>
          <ac:cxnSpMkLst>
            <pc:docMk/>
            <pc:sldMk cId="3073055586" sldId="1004"/>
            <ac:cxnSpMk id="18" creationId="{2B9C2D45-8653-4C06-8574-A8AA08F016A9}"/>
          </ac:cxnSpMkLst>
        </pc:cxnChg>
        <pc:cxnChg chg="add del mod">
          <ac:chgData name="Daniel Powell" userId="419723083e2cabd6" providerId="LiveId" clId="{90D722AD-BFF3-411F-A3FB-B3C8C87EE73D}" dt="2020-12-30T14:23:11.549" v="1464" actId="478"/>
          <ac:cxnSpMkLst>
            <pc:docMk/>
            <pc:sldMk cId="3073055586" sldId="1004"/>
            <ac:cxnSpMk id="19" creationId="{2FA8B1A1-72F9-4386-AE78-BFA867CE704A}"/>
          </ac:cxnSpMkLst>
        </pc:cxnChg>
        <pc:cxnChg chg="add del mod">
          <ac:chgData name="Daniel Powell" userId="419723083e2cabd6" providerId="LiveId" clId="{90D722AD-BFF3-411F-A3FB-B3C8C87EE73D}" dt="2020-12-30T14:23:11.549" v="1464" actId="478"/>
          <ac:cxnSpMkLst>
            <pc:docMk/>
            <pc:sldMk cId="3073055586" sldId="1004"/>
            <ac:cxnSpMk id="22" creationId="{75F68A0A-92C7-4A62-B305-0303F36F7F07}"/>
          </ac:cxnSpMkLst>
        </pc:cxnChg>
        <pc:cxnChg chg="add del mod">
          <ac:chgData name="Daniel Powell" userId="419723083e2cabd6" providerId="LiveId" clId="{90D722AD-BFF3-411F-A3FB-B3C8C87EE73D}" dt="2020-12-30T14:23:11.549" v="1464" actId="478"/>
          <ac:cxnSpMkLst>
            <pc:docMk/>
            <pc:sldMk cId="3073055586" sldId="1004"/>
            <ac:cxnSpMk id="23" creationId="{361F0E66-93ED-4B61-9862-C9DBF8462743}"/>
          </ac:cxnSpMkLst>
        </pc:cxnChg>
        <pc:cxnChg chg="add del mod">
          <ac:chgData name="Daniel Powell" userId="419723083e2cabd6" providerId="LiveId" clId="{90D722AD-BFF3-411F-A3FB-B3C8C87EE73D}" dt="2020-12-30T14:23:11.549" v="1464" actId="478"/>
          <ac:cxnSpMkLst>
            <pc:docMk/>
            <pc:sldMk cId="3073055586" sldId="1004"/>
            <ac:cxnSpMk id="24" creationId="{32C34309-7D42-4CF9-9B91-76C14FB0228E}"/>
          </ac:cxnSpMkLst>
        </pc:cxnChg>
        <pc:cxnChg chg="add del mod">
          <ac:chgData name="Daniel Powell" userId="419723083e2cabd6" providerId="LiveId" clId="{90D722AD-BFF3-411F-A3FB-B3C8C87EE73D}" dt="2020-12-30T14:23:11.549" v="1464" actId="478"/>
          <ac:cxnSpMkLst>
            <pc:docMk/>
            <pc:sldMk cId="3073055586" sldId="1004"/>
            <ac:cxnSpMk id="25" creationId="{67001C01-1017-4763-A398-4E500593AFC5}"/>
          </ac:cxnSpMkLst>
        </pc:cxnChg>
        <pc:cxnChg chg="add del mod">
          <ac:chgData name="Daniel Powell" userId="419723083e2cabd6" providerId="LiveId" clId="{90D722AD-BFF3-411F-A3FB-B3C8C87EE73D}" dt="2020-12-30T14:23:11.549" v="1464" actId="478"/>
          <ac:cxnSpMkLst>
            <pc:docMk/>
            <pc:sldMk cId="3073055586" sldId="1004"/>
            <ac:cxnSpMk id="26" creationId="{756135B4-658D-465D-825B-B0AAE145387B}"/>
          </ac:cxnSpMkLst>
        </pc:cxnChg>
        <pc:cxnChg chg="add del mod">
          <ac:chgData name="Daniel Powell" userId="419723083e2cabd6" providerId="LiveId" clId="{90D722AD-BFF3-411F-A3FB-B3C8C87EE73D}" dt="2020-12-30T14:23:11.549" v="1464" actId="478"/>
          <ac:cxnSpMkLst>
            <pc:docMk/>
            <pc:sldMk cId="3073055586" sldId="1004"/>
            <ac:cxnSpMk id="27" creationId="{5028D66F-131A-47C6-8AB0-16317BCA637C}"/>
          </ac:cxnSpMkLst>
        </pc:cxnChg>
        <pc:cxnChg chg="add del mod">
          <ac:chgData name="Daniel Powell" userId="419723083e2cabd6" providerId="LiveId" clId="{90D722AD-BFF3-411F-A3FB-B3C8C87EE73D}" dt="2020-12-30T14:23:11.549" v="1464" actId="478"/>
          <ac:cxnSpMkLst>
            <pc:docMk/>
            <pc:sldMk cId="3073055586" sldId="1004"/>
            <ac:cxnSpMk id="28" creationId="{9CF296D4-1251-4E28-90F3-B8570AAB9271}"/>
          </ac:cxnSpMkLst>
        </pc:cxnChg>
        <pc:cxnChg chg="add del mod">
          <ac:chgData name="Daniel Powell" userId="419723083e2cabd6" providerId="LiveId" clId="{90D722AD-BFF3-411F-A3FB-B3C8C87EE73D}" dt="2020-12-30T14:23:11.549" v="1464" actId="478"/>
          <ac:cxnSpMkLst>
            <pc:docMk/>
            <pc:sldMk cId="3073055586" sldId="1004"/>
            <ac:cxnSpMk id="35" creationId="{A1B9795A-A4A3-4EEA-B160-E59D5FEF7BA7}"/>
          </ac:cxnSpMkLst>
        </pc:cxnChg>
        <pc:cxnChg chg="mod">
          <ac:chgData name="Daniel Powell" userId="419723083e2cabd6" providerId="LiveId" clId="{90D722AD-BFF3-411F-A3FB-B3C8C87EE73D}" dt="2020-12-30T14:24:11.707" v="1494"/>
          <ac:cxnSpMkLst>
            <pc:docMk/>
            <pc:sldMk cId="3073055586" sldId="1004"/>
            <ac:cxnSpMk id="51" creationId="{958219E8-B414-471B-BE96-CC6C54438CF5}"/>
          </ac:cxnSpMkLst>
        </pc:cxnChg>
        <pc:cxnChg chg="mod">
          <ac:chgData name="Daniel Powell" userId="419723083e2cabd6" providerId="LiveId" clId="{90D722AD-BFF3-411F-A3FB-B3C8C87EE73D}" dt="2020-12-30T14:24:11.707" v="1494"/>
          <ac:cxnSpMkLst>
            <pc:docMk/>
            <pc:sldMk cId="3073055586" sldId="1004"/>
            <ac:cxnSpMk id="54" creationId="{BCDABAA9-D78D-4271-B4A8-3D20B6B7F54B}"/>
          </ac:cxnSpMkLst>
        </pc:cxnChg>
        <pc:cxnChg chg="mod">
          <ac:chgData name="Daniel Powell" userId="419723083e2cabd6" providerId="LiveId" clId="{90D722AD-BFF3-411F-A3FB-B3C8C87EE73D}" dt="2020-12-30T14:24:11.707" v="1494"/>
          <ac:cxnSpMkLst>
            <pc:docMk/>
            <pc:sldMk cId="3073055586" sldId="1004"/>
            <ac:cxnSpMk id="55" creationId="{55976B31-B426-4898-B78B-2470D4177CD8}"/>
          </ac:cxnSpMkLst>
        </pc:cxnChg>
        <pc:cxnChg chg="mod">
          <ac:chgData name="Daniel Powell" userId="419723083e2cabd6" providerId="LiveId" clId="{90D722AD-BFF3-411F-A3FB-B3C8C87EE73D}" dt="2020-12-30T14:24:11.707" v="1494"/>
          <ac:cxnSpMkLst>
            <pc:docMk/>
            <pc:sldMk cId="3073055586" sldId="1004"/>
            <ac:cxnSpMk id="58" creationId="{9382E23D-C20A-4C66-952B-86368EA99EAC}"/>
          </ac:cxnSpMkLst>
        </pc:cxnChg>
        <pc:cxnChg chg="mod">
          <ac:chgData name="Daniel Powell" userId="419723083e2cabd6" providerId="LiveId" clId="{90D722AD-BFF3-411F-A3FB-B3C8C87EE73D}" dt="2020-12-30T14:24:11.707" v="1494"/>
          <ac:cxnSpMkLst>
            <pc:docMk/>
            <pc:sldMk cId="3073055586" sldId="1004"/>
            <ac:cxnSpMk id="59" creationId="{9022A1EC-5AB9-45AF-9BFE-AE7D7DF6F3B4}"/>
          </ac:cxnSpMkLst>
        </pc:cxnChg>
        <pc:cxnChg chg="mod">
          <ac:chgData name="Daniel Powell" userId="419723083e2cabd6" providerId="LiveId" clId="{90D722AD-BFF3-411F-A3FB-B3C8C87EE73D}" dt="2020-12-30T14:24:11.707" v="1494"/>
          <ac:cxnSpMkLst>
            <pc:docMk/>
            <pc:sldMk cId="3073055586" sldId="1004"/>
            <ac:cxnSpMk id="60" creationId="{C528BCAD-E1AA-4B70-9988-251EC4A12908}"/>
          </ac:cxnSpMkLst>
        </pc:cxnChg>
        <pc:cxnChg chg="mod">
          <ac:chgData name="Daniel Powell" userId="419723083e2cabd6" providerId="LiveId" clId="{90D722AD-BFF3-411F-A3FB-B3C8C87EE73D}" dt="2020-12-30T14:24:11.707" v="1494"/>
          <ac:cxnSpMkLst>
            <pc:docMk/>
            <pc:sldMk cId="3073055586" sldId="1004"/>
            <ac:cxnSpMk id="61" creationId="{0519949D-E0E9-4741-A365-5E3536A18FD6}"/>
          </ac:cxnSpMkLst>
        </pc:cxnChg>
        <pc:cxnChg chg="mod">
          <ac:chgData name="Daniel Powell" userId="419723083e2cabd6" providerId="LiveId" clId="{90D722AD-BFF3-411F-A3FB-B3C8C87EE73D}" dt="2020-12-30T14:24:11.707" v="1494"/>
          <ac:cxnSpMkLst>
            <pc:docMk/>
            <pc:sldMk cId="3073055586" sldId="1004"/>
            <ac:cxnSpMk id="62" creationId="{864567DD-4BD7-4790-BD63-6D274F36FB02}"/>
          </ac:cxnSpMkLst>
        </pc:cxnChg>
        <pc:cxnChg chg="mod">
          <ac:chgData name="Daniel Powell" userId="419723083e2cabd6" providerId="LiveId" clId="{90D722AD-BFF3-411F-A3FB-B3C8C87EE73D}" dt="2020-12-30T14:24:11.707" v="1494"/>
          <ac:cxnSpMkLst>
            <pc:docMk/>
            <pc:sldMk cId="3073055586" sldId="1004"/>
            <ac:cxnSpMk id="63" creationId="{7874C1B9-7FF5-4571-9B8F-ED95D0827117}"/>
          </ac:cxnSpMkLst>
        </pc:cxnChg>
        <pc:cxnChg chg="mod">
          <ac:chgData name="Daniel Powell" userId="419723083e2cabd6" providerId="LiveId" clId="{90D722AD-BFF3-411F-A3FB-B3C8C87EE73D}" dt="2020-12-30T14:24:11.707" v="1494"/>
          <ac:cxnSpMkLst>
            <pc:docMk/>
            <pc:sldMk cId="3073055586" sldId="1004"/>
            <ac:cxnSpMk id="64" creationId="{8AA300FC-195C-4E05-ABD6-0C40573CFC63}"/>
          </ac:cxnSpMkLst>
        </pc:cxnChg>
        <pc:cxnChg chg="mod">
          <ac:chgData name="Daniel Powell" userId="419723083e2cabd6" providerId="LiveId" clId="{90D722AD-BFF3-411F-A3FB-B3C8C87EE73D}" dt="2020-12-30T14:24:11.707" v="1494"/>
          <ac:cxnSpMkLst>
            <pc:docMk/>
            <pc:sldMk cId="3073055586" sldId="1004"/>
            <ac:cxnSpMk id="66" creationId="{DA16EFAC-8C71-4EBD-B7E8-0F4BA88268BA}"/>
          </ac:cxnSpMkLst>
        </pc:cxnChg>
        <pc:cxnChg chg="del mod">
          <ac:chgData name="Daniel Powell" userId="419723083e2cabd6" providerId="LiveId" clId="{90D722AD-BFF3-411F-A3FB-B3C8C87EE73D}" dt="2020-12-30T14:24:38.428" v="1505" actId="478"/>
          <ac:cxnSpMkLst>
            <pc:docMk/>
            <pc:sldMk cId="3073055586" sldId="1004"/>
            <ac:cxnSpMk id="74" creationId="{DEC7AB3C-3D93-4372-B120-37AD1EA62A9F}"/>
          </ac:cxnSpMkLst>
        </pc:cxnChg>
        <pc:cxnChg chg="mod topLvl">
          <ac:chgData name="Daniel Powell" userId="419723083e2cabd6" providerId="LiveId" clId="{90D722AD-BFF3-411F-A3FB-B3C8C87EE73D}" dt="2020-12-30T14:27:25.917" v="1557" actId="164"/>
          <ac:cxnSpMkLst>
            <pc:docMk/>
            <pc:sldMk cId="3073055586" sldId="1004"/>
            <ac:cxnSpMk id="77" creationId="{5944006B-7239-48FF-8DEB-577DD5C9C1D4}"/>
          </ac:cxnSpMkLst>
        </pc:cxnChg>
        <pc:cxnChg chg="del mod topLvl">
          <ac:chgData name="Daniel Powell" userId="419723083e2cabd6" providerId="LiveId" clId="{90D722AD-BFF3-411F-A3FB-B3C8C87EE73D}" dt="2020-12-30T14:27:29.164" v="1559" actId="478"/>
          <ac:cxnSpMkLst>
            <pc:docMk/>
            <pc:sldMk cId="3073055586" sldId="1004"/>
            <ac:cxnSpMk id="78" creationId="{B9178596-72C5-4672-84DD-182A47FD7FFC}"/>
          </ac:cxnSpMkLst>
        </pc:cxnChg>
        <pc:cxnChg chg="mod topLvl">
          <ac:chgData name="Daniel Powell" userId="419723083e2cabd6" providerId="LiveId" clId="{90D722AD-BFF3-411F-A3FB-B3C8C87EE73D}" dt="2020-12-30T14:27:25.917" v="1557" actId="164"/>
          <ac:cxnSpMkLst>
            <pc:docMk/>
            <pc:sldMk cId="3073055586" sldId="1004"/>
            <ac:cxnSpMk id="81" creationId="{AF0900BE-207D-4AE6-A2E2-DD2ECD148C21}"/>
          </ac:cxnSpMkLst>
        </pc:cxnChg>
        <pc:cxnChg chg="mod topLvl">
          <ac:chgData name="Daniel Powell" userId="419723083e2cabd6" providerId="LiveId" clId="{90D722AD-BFF3-411F-A3FB-B3C8C87EE73D}" dt="2020-12-30T14:27:25.917" v="1557" actId="164"/>
          <ac:cxnSpMkLst>
            <pc:docMk/>
            <pc:sldMk cId="3073055586" sldId="1004"/>
            <ac:cxnSpMk id="82" creationId="{C246345A-3640-45AE-B76F-9A5FC08CC343}"/>
          </ac:cxnSpMkLst>
        </pc:cxnChg>
        <pc:cxnChg chg="mod topLvl">
          <ac:chgData name="Daniel Powell" userId="419723083e2cabd6" providerId="LiveId" clId="{90D722AD-BFF3-411F-A3FB-B3C8C87EE73D}" dt="2020-12-30T14:27:25.917" v="1557" actId="164"/>
          <ac:cxnSpMkLst>
            <pc:docMk/>
            <pc:sldMk cId="3073055586" sldId="1004"/>
            <ac:cxnSpMk id="83" creationId="{A65BD8E7-7F84-49DF-B361-E5FAE3D26850}"/>
          </ac:cxnSpMkLst>
        </pc:cxnChg>
        <pc:cxnChg chg="mod topLvl">
          <ac:chgData name="Daniel Powell" userId="419723083e2cabd6" providerId="LiveId" clId="{90D722AD-BFF3-411F-A3FB-B3C8C87EE73D}" dt="2020-12-30T14:27:25.917" v="1557" actId="164"/>
          <ac:cxnSpMkLst>
            <pc:docMk/>
            <pc:sldMk cId="3073055586" sldId="1004"/>
            <ac:cxnSpMk id="84" creationId="{9E8C07AE-06E0-4B8B-9DFF-BFBDECD49E19}"/>
          </ac:cxnSpMkLst>
        </pc:cxnChg>
        <pc:cxnChg chg="mod topLvl">
          <ac:chgData name="Daniel Powell" userId="419723083e2cabd6" providerId="LiveId" clId="{90D722AD-BFF3-411F-A3FB-B3C8C87EE73D}" dt="2020-12-30T14:27:25.917" v="1557" actId="164"/>
          <ac:cxnSpMkLst>
            <pc:docMk/>
            <pc:sldMk cId="3073055586" sldId="1004"/>
            <ac:cxnSpMk id="85" creationId="{094A1F1D-4382-4A3D-A818-C22F801AA116}"/>
          </ac:cxnSpMkLst>
        </pc:cxnChg>
        <pc:cxnChg chg="mod topLvl">
          <ac:chgData name="Daniel Powell" userId="419723083e2cabd6" providerId="LiveId" clId="{90D722AD-BFF3-411F-A3FB-B3C8C87EE73D}" dt="2020-12-30T14:27:25.917" v="1557" actId="164"/>
          <ac:cxnSpMkLst>
            <pc:docMk/>
            <pc:sldMk cId="3073055586" sldId="1004"/>
            <ac:cxnSpMk id="86" creationId="{1864A38B-515E-4DFA-B12F-2B06BAA613A3}"/>
          </ac:cxnSpMkLst>
        </pc:cxnChg>
        <pc:cxnChg chg="mod topLvl">
          <ac:chgData name="Daniel Powell" userId="419723083e2cabd6" providerId="LiveId" clId="{90D722AD-BFF3-411F-A3FB-B3C8C87EE73D}" dt="2020-12-30T14:27:25.917" v="1557" actId="164"/>
          <ac:cxnSpMkLst>
            <pc:docMk/>
            <pc:sldMk cId="3073055586" sldId="1004"/>
            <ac:cxnSpMk id="87" creationId="{F59F683B-7120-4F79-BFBD-A5C6A3A98901}"/>
          </ac:cxnSpMkLst>
        </pc:cxnChg>
        <pc:cxnChg chg="mod topLvl">
          <ac:chgData name="Daniel Powell" userId="419723083e2cabd6" providerId="LiveId" clId="{90D722AD-BFF3-411F-A3FB-B3C8C87EE73D}" dt="2020-12-30T14:27:25.917" v="1557" actId="164"/>
          <ac:cxnSpMkLst>
            <pc:docMk/>
            <pc:sldMk cId="3073055586" sldId="1004"/>
            <ac:cxnSpMk id="89" creationId="{4A85BD3C-2C18-4991-9ADB-9830C578A084}"/>
          </ac:cxnSpMkLst>
        </pc:cxnChg>
      </pc:sldChg>
      <pc:sldChg chg="modSp del mod modClrScheme chgLayout">
        <pc:chgData name="Daniel Powell" userId="419723083e2cabd6" providerId="LiveId" clId="{90D722AD-BFF3-411F-A3FB-B3C8C87EE73D}" dt="2020-12-30T14:51:00.345" v="3024" actId="47"/>
        <pc:sldMkLst>
          <pc:docMk/>
          <pc:sldMk cId="2844308037" sldId="1005"/>
        </pc:sldMkLst>
        <pc:spChg chg="mod ord">
          <ac:chgData name="Daniel Powell" userId="419723083e2cabd6" providerId="LiveId" clId="{90D722AD-BFF3-411F-A3FB-B3C8C87EE73D}" dt="2020-12-30T13:20:39.198" v="30" actId="700"/>
          <ac:spMkLst>
            <pc:docMk/>
            <pc:sldMk cId="2844308037" sldId="1005"/>
            <ac:spMk id="5" creationId="{00000000-0000-0000-0000-000000000000}"/>
          </ac:spMkLst>
        </pc:spChg>
      </pc:sldChg>
      <pc:sldChg chg="modSp del mod modClrScheme chgLayout">
        <pc:chgData name="Daniel Powell" userId="419723083e2cabd6" providerId="LiveId" clId="{90D722AD-BFF3-411F-A3FB-B3C8C87EE73D}" dt="2020-12-30T15:12:19.957" v="3778" actId="47"/>
        <pc:sldMkLst>
          <pc:docMk/>
          <pc:sldMk cId="2333970829" sldId="1006"/>
        </pc:sldMkLst>
        <pc:spChg chg="mod ord">
          <ac:chgData name="Daniel Powell" userId="419723083e2cabd6" providerId="LiveId" clId="{90D722AD-BFF3-411F-A3FB-B3C8C87EE73D}" dt="2020-12-30T13:20:39.198" v="30" actId="700"/>
          <ac:spMkLst>
            <pc:docMk/>
            <pc:sldMk cId="2333970829" sldId="1006"/>
            <ac:spMk id="5" creationId="{00000000-0000-0000-0000-000000000000}"/>
          </ac:spMkLst>
        </pc:spChg>
      </pc:sldChg>
      <pc:sldChg chg="addSp delSp modSp mod modClrScheme chgLayout">
        <pc:chgData name="Daniel Powell" userId="419723083e2cabd6" providerId="LiveId" clId="{90D722AD-BFF3-411F-A3FB-B3C8C87EE73D}" dt="2021-01-21T15:55:21.886" v="6540" actId="20577"/>
        <pc:sldMkLst>
          <pc:docMk/>
          <pc:sldMk cId="892386467" sldId="1007"/>
        </pc:sldMkLst>
        <pc:spChg chg="add del mod ord">
          <ac:chgData name="Daniel Powell" userId="419723083e2cabd6" providerId="LiveId" clId="{90D722AD-BFF3-411F-A3FB-B3C8C87EE73D}" dt="2020-12-31T09:46:06.652" v="5107" actId="700"/>
          <ac:spMkLst>
            <pc:docMk/>
            <pc:sldMk cId="892386467" sldId="1007"/>
            <ac:spMk id="5" creationId="{2E725E0C-52D6-4D4E-838D-04700B148E0E}"/>
          </ac:spMkLst>
        </pc:spChg>
        <pc:spChg chg="add mod ord">
          <ac:chgData name="Daniel Powell" userId="419723083e2cabd6" providerId="LiveId" clId="{90D722AD-BFF3-411F-A3FB-B3C8C87EE73D}" dt="2021-01-21T15:55:21.886" v="6540" actId="20577"/>
          <ac:spMkLst>
            <pc:docMk/>
            <pc:sldMk cId="892386467" sldId="1007"/>
            <ac:spMk id="7" creationId="{A42750AE-8AD3-44C1-9102-9B1631FD6FB6}"/>
          </ac:spMkLst>
        </pc:spChg>
        <pc:spChg chg="del mod">
          <ac:chgData name="Daniel Powell" userId="419723083e2cabd6" providerId="LiveId" clId="{90D722AD-BFF3-411F-A3FB-B3C8C87EE73D}" dt="2020-12-31T09:54:07.984" v="5229" actId="478"/>
          <ac:spMkLst>
            <pc:docMk/>
            <pc:sldMk cId="892386467" sldId="1007"/>
            <ac:spMk id="8" creationId="{7FD19339-D6AC-44D6-883E-16A9D39568E1}"/>
          </ac:spMkLst>
        </pc:spChg>
        <pc:spChg chg="del mod">
          <ac:chgData name="Daniel Powell" userId="419723083e2cabd6" providerId="LiveId" clId="{90D722AD-BFF3-411F-A3FB-B3C8C87EE73D}" dt="2020-12-31T09:57:09.418" v="5302" actId="478"/>
          <ac:spMkLst>
            <pc:docMk/>
            <pc:sldMk cId="892386467" sldId="1007"/>
            <ac:spMk id="10" creationId="{3939C4EE-2B3F-42C2-8EDF-4D89C3E7E0F5}"/>
          </ac:spMkLst>
        </pc:spChg>
        <pc:spChg chg="add mod ord">
          <ac:chgData name="Daniel Powell" userId="419723083e2cabd6" providerId="LiveId" clId="{90D722AD-BFF3-411F-A3FB-B3C8C87EE73D}" dt="2020-12-31T09:56:52.491" v="5300" actId="20577"/>
          <ac:spMkLst>
            <pc:docMk/>
            <pc:sldMk cId="892386467" sldId="1007"/>
            <ac:spMk id="14" creationId="{0CD60D59-287B-43CC-9CE0-053FE6516344}"/>
          </ac:spMkLst>
        </pc:spChg>
        <pc:grpChg chg="add del mod">
          <ac:chgData name="Daniel Powell" userId="419723083e2cabd6" providerId="LiveId" clId="{90D722AD-BFF3-411F-A3FB-B3C8C87EE73D}" dt="2020-12-31T09:57:21.882" v="5308" actId="478"/>
          <ac:grpSpMkLst>
            <pc:docMk/>
            <pc:sldMk cId="892386467" sldId="1007"/>
            <ac:grpSpMk id="2" creationId="{2B345DE3-63D5-4243-9315-481AA016E6F6}"/>
          </ac:grpSpMkLst>
        </pc:grpChg>
        <pc:graphicFrameChg chg="mod">
          <ac:chgData name="Daniel Powell" userId="419723083e2cabd6" providerId="LiveId" clId="{90D722AD-BFF3-411F-A3FB-B3C8C87EE73D}" dt="2020-12-31T09:57:20.478" v="5307" actId="1076"/>
          <ac:graphicFrameMkLst>
            <pc:docMk/>
            <pc:sldMk cId="892386467" sldId="1007"/>
            <ac:graphicFrameMk id="11" creationId="{B0B5E0EE-AD8A-42D3-BE6B-FFCAC88FA9C3}"/>
          </ac:graphicFrameMkLst>
        </pc:graphicFrameChg>
        <pc:graphicFrameChg chg="mod">
          <ac:chgData name="Daniel Powell" userId="419723083e2cabd6" providerId="LiveId" clId="{90D722AD-BFF3-411F-A3FB-B3C8C87EE73D}" dt="2020-12-31T09:57:18.877" v="5306" actId="1076"/>
          <ac:graphicFrameMkLst>
            <pc:docMk/>
            <pc:sldMk cId="892386467" sldId="1007"/>
            <ac:graphicFrameMk id="13" creationId="{D7C914CF-2559-4A6D-9161-090236E3A79E}"/>
          </ac:graphicFrameMkLst>
        </pc:graphicFrameChg>
        <pc:picChg chg="add del mod">
          <ac:chgData name="Daniel Powell" userId="419723083e2cabd6" providerId="LiveId" clId="{90D722AD-BFF3-411F-A3FB-B3C8C87EE73D}" dt="2020-12-31T09:56:36.144" v="5292" actId="478"/>
          <ac:picMkLst>
            <pc:docMk/>
            <pc:sldMk cId="892386467" sldId="1007"/>
            <ac:picMk id="3" creationId="{424373B0-05B9-49E9-B699-4A268D70D516}"/>
          </ac:picMkLst>
        </pc:picChg>
        <pc:picChg chg="del mod">
          <ac:chgData name="Daniel Powell" userId="419723083e2cabd6" providerId="LiveId" clId="{90D722AD-BFF3-411F-A3FB-B3C8C87EE73D}" dt="2020-12-31T09:53:48.074" v="5223" actId="478"/>
          <ac:picMkLst>
            <pc:docMk/>
            <pc:sldMk cId="892386467" sldId="1007"/>
            <ac:picMk id="9" creationId="{84E99C60-4AAD-43D5-8806-8B09A9C1205F}"/>
          </ac:picMkLst>
        </pc:picChg>
      </pc:sldChg>
      <pc:sldChg chg="modSp del mod modClrScheme chgLayout">
        <pc:chgData name="Daniel Powell" userId="419723083e2cabd6" providerId="LiveId" clId="{90D722AD-BFF3-411F-A3FB-B3C8C87EE73D}" dt="2020-12-31T10:07:30.123" v="6037" actId="47"/>
        <pc:sldMkLst>
          <pc:docMk/>
          <pc:sldMk cId="469945829" sldId="1008"/>
        </pc:sldMkLst>
        <pc:spChg chg="mod ord">
          <ac:chgData name="Daniel Powell" userId="419723083e2cabd6" providerId="LiveId" clId="{90D722AD-BFF3-411F-A3FB-B3C8C87EE73D}" dt="2020-12-30T13:20:39.198" v="30" actId="700"/>
          <ac:spMkLst>
            <pc:docMk/>
            <pc:sldMk cId="469945829" sldId="1008"/>
            <ac:spMk id="5" creationId="{00000000-0000-0000-0000-000000000000}"/>
          </ac:spMkLst>
        </pc:spChg>
      </pc:sldChg>
      <pc:sldChg chg="modSp del mod modClrScheme chgLayout">
        <pc:chgData name="Daniel Powell" userId="419723083e2cabd6" providerId="LiveId" clId="{90D722AD-BFF3-411F-A3FB-B3C8C87EE73D}" dt="2020-12-30T14:49:04.795" v="2982" actId="47"/>
        <pc:sldMkLst>
          <pc:docMk/>
          <pc:sldMk cId="3706765704" sldId="1034"/>
        </pc:sldMkLst>
        <pc:spChg chg="mod ord">
          <ac:chgData name="Daniel Powell" userId="419723083e2cabd6" providerId="LiveId" clId="{90D722AD-BFF3-411F-A3FB-B3C8C87EE73D}" dt="2020-12-30T13:20:39.198" v="30" actId="700"/>
          <ac:spMkLst>
            <pc:docMk/>
            <pc:sldMk cId="3706765704" sldId="1034"/>
            <ac:spMk id="2" creationId="{C6165DCB-16D6-4BCD-B0B0-62A867CB56A0}"/>
          </ac:spMkLst>
        </pc:spChg>
        <pc:graphicFrameChg chg="mod modGraphic">
          <ac:chgData name="Daniel Powell" userId="419723083e2cabd6" providerId="LiveId" clId="{90D722AD-BFF3-411F-A3FB-B3C8C87EE73D}" dt="2020-12-30T14:48:16.743" v="2872" actId="14100"/>
          <ac:graphicFrameMkLst>
            <pc:docMk/>
            <pc:sldMk cId="3706765704" sldId="1034"/>
            <ac:graphicFrameMk id="3" creationId="{00000000-0000-0000-0000-000000000000}"/>
          </ac:graphicFrameMkLst>
        </pc:graphicFrameChg>
      </pc:sldChg>
      <pc:sldChg chg="addSp delSp modSp mod ord modClrScheme chgLayout">
        <pc:chgData name="Daniel Powell" userId="419723083e2cabd6" providerId="LiveId" clId="{90D722AD-BFF3-411F-A3FB-B3C8C87EE73D}" dt="2020-12-30T14:50:03.569" v="3022" actId="20577"/>
        <pc:sldMkLst>
          <pc:docMk/>
          <pc:sldMk cId="830749695" sldId="1035"/>
        </pc:sldMkLst>
        <pc:spChg chg="add del mod ord">
          <ac:chgData name="Daniel Powell" userId="419723083e2cabd6" providerId="LiveId" clId="{90D722AD-BFF3-411F-A3FB-B3C8C87EE73D}" dt="2020-12-30T14:49:34.474" v="2997" actId="478"/>
          <ac:spMkLst>
            <pc:docMk/>
            <pc:sldMk cId="830749695" sldId="1035"/>
            <ac:spMk id="2" creationId="{8DAF5B76-1E46-4032-8140-2DFDFBCDF17C}"/>
          </ac:spMkLst>
        </pc:spChg>
        <pc:graphicFrameChg chg="modGraphic">
          <ac:chgData name="Daniel Powell" userId="419723083e2cabd6" providerId="LiveId" clId="{90D722AD-BFF3-411F-A3FB-B3C8C87EE73D}" dt="2020-12-30T14:50:03.569" v="3022" actId="20577"/>
          <ac:graphicFrameMkLst>
            <pc:docMk/>
            <pc:sldMk cId="830749695" sldId="1035"/>
            <ac:graphicFrameMk id="3" creationId="{00000000-0000-0000-0000-000000000000}"/>
          </ac:graphicFrameMkLst>
        </pc:graphicFrameChg>
      </pc:sldChg>
      <pc:sldChg chg="addSp delSp modSp mod modClrScheme chgLayout">
        <pc:chgData name="Daniel Powell" userId="419723083e2cabd6" providerId="LiveId" clId="{90D722AD-BFF3-411F-A3FB-B3C8C87EE73D}" dt="2020-12-31T09:41:28.719" v="4903" actId="1076"/>
        <pc:sldMkLst>
          <pc:docMk/>
          <pc:sldMk cId="786486092" sldId="1038"/>
        </pc:sldMkLst>
        <pc:spChg chg="mod ord">
          <ac:chgData name="Daniel Powell" userId="419723083e2cabd6" providerId="LiveId" clId="{90D722AD-BFF3-411F-A3FB-B3C8C87EE73D}" dt="2020-12-30T13:20:39.198" v="30" actId="700"/>
          <ac:spMkLst>
            <pc:docMk/>
            <pc:sldMk cId="786486092" sldId="1038"/>
            <ac:spMk id="2" creationId="{00000000-0000-0000-0000-000000000000}"/>
          </ac:spMkLst>
        </pc:spChg>
        <pc:spChg chg="add mod">
          <ac:chgData name="Daniel Powell" userId="419723083e2cabd6" providerId="LiveId" clId="{90D722AD-BFF3-411F-A3FB-B3C8C87EE73D}" dt="2020-12-31T09:39:00.668" v="4890" actId="14100"/>
          <ac:spMkLst>
            <pc:docMk/>
            <pc:sldMk cId="786486092" sldId="1038"/>
            <ac:spMk id="7" creationId="{688C5405-74D6-4D73-9D35-2AB4BDA2B3F1}"/>
          </ac:spMkLst>
        </pc:spChg>
        <pc:spChg chg="add mod">
          <ac:chgData name="Daniel Powell" userId="419723083e2cabd6" providerId="LiveId" clId="{90D722AD-BFF3-411F-A3FB-B3C8C87EE73D}" dt="2020-12-31T09:39:47.855" v="4899" actId="1076"/>
          <ac:spMkLst>
            <pc:docMk/>
            <pc:sldMk cId="786486092" sldId="1038"/>
            <ac:spMk id="10" creationId="{4EE89B77-F59F-48AE-A856-BA128A35B569}"/>
          </ac:spMkLst>
        </pc:spChg>
        <pc:spChg chg="mod">
          <ac:chgData name="Daniel Powell" userId="419723083e2cabd6" providerId="LiveId" clId="{90D722AD-BFF3-411F-A3FB-B3C8C87EE73D}" dt="2020-12-31T09:41:28.719" v="4903" actId="1076"/>
          <ac:spMkLst>
            <pc:docMk/>
            <pc:sldMk cId="786486092" sldId="1038"/>
            <ac:spMk id="13313" creationId="{00000000-0000-0000-0000-000000000000}"/>
          </ac:spMkLst>
        </pc:spChg>
        <pc:spChg chg="mod">
          <ac:chgData name="Daniel Powell" userId="419723083e2cabd6" providerId="LiveId" clId="{90D722AD-BFF3-411F-A3FB-B3C8C87EE73D}" dt="2020-12-31T09:41:26.335" v="4902" actId="1076"/>
          <ac:spMkLst>
            <pc:docMk/>
            <pc:sldMk cId="786486092" sldId="1038"/>
            <ac:spMk id="13314" creationId="{00000000-0000-0000-0000-000000000000}"/>
          </ac:spMkLst>
        </pc:spChg>
        <pc:picChg chg="mod">
          <ac:chgData name="Daniel Powell" userId="419723083e2cabd6" providerId="LiveId" clId="{90D722AD-BFF3-411F-A3FB-B3C8C87EE73D}" dt="2020-12-31T09:38:43.070" v="4882" actId="1076"/>
          <ac:picMkLst>
            <pc:docMk/>
            <pc:sldMk cId="786486092" sldId="1038"/>
            <ac:picMk id="6" creationId="{EB582160-F09C-4844-856A-A27FC25EACB4}"/>
          </ac:picMkLst>
        </pc:picChg>
        <pc:picChg chg="add mod">
          <ac:chgData name="Daniel Powell" userId="419723083e2cabd6" providerId="LiveId" clId="{90D722AD-BFF3-411F-A3FB-B3C8C87EE73D}" dt="2020-12-31T09:39:48.945" v="4900" actId="1076"/>
          <ac:picMkLst>
            <pc:docMk/>
            <pc:sldMk cId="786486092" sldId="1038"/>
            <ac:picMk id="8" creationId="{CE2AD810-C8E7-4524-84D7-0424BF98A901}"/>
          </ac:picMkLst>
        </pc:picChg>
        <pc:picChg chg="del mod ord">
          <ac:chgData name="Daniel Powell" userId="419723083e2cabd6" providerId="LiveId" clId="{90D722AD-BFF3-411F-A3FB-B3C8C87EE73D}" dt="2020-12-31T09:38:38.652" v="4881" actId="478"/>
          <ac:picMkLst>
            <pc:docMk/>
            <pc:sldMk cId="786486092" sldId="1038"/>
            <ac:picMk id="2050" creationId="{00000000-0000-0000-0000-000000000000}"/>
          </ac:picMkLst>
        </pc:picChg>
      </pc:sldChg>
      <pc:sldChg chg="modSp mod modClrScheme chgLayout">
        <pc:chgData name="Daniel Powell" userId="419723083e2cabd6" providerId="LiveId" clId="{90D722AD-BFF3-411F-A3FB-B3C8C87EE73D}" dt="2020-12-31T09:54:40.246" v="5256" actId="1076"/>
        <pc:sldMkLst>
          <pc:docMk/>
          <pc:sldMk cId="3826791897" sldId="1043"/>
        </pc:sldMkLst>
        <pc:spChg chg="mod ord">
          <ac:chgData name="Daniel Powell" userId="419723083e2cabd6" providerId="LiveId" clId="{90D722AD-BFF3-411F-A3FB-B3C8C87EE73D}" dt="2020-12-31T09:54:36.829" v="5255" actId="313"/>
          <ac:spMkLst>
            <pc:docMk/>
            <pc:sldMk cId="3826791897" sldId="1043"/>
            <ac:spMk id="2" creationId="{D4A369F4-1D82-4979-A9C7-FB91D23FBD08}"/>
          </ac:spMkLst>
        </pc:spChg>
        <pc:graphicFrameChg chg="mod">
          <ac:chgData name="Daniel Powell" userId="419723083e2cabd6" providerId="LiveId" clId="{90D722AD-BFF3-411F-A3FB-B3C8C87EE73D}" dt="2020-12-31T09:54:40.246" v="5256" actId="1076"/>
          <ac:graphicFrameMkLst>
            <pc:docMk/>
            <pc:sldMk cId="3826791897" sldId="1043"/>
            <ac:graphicFrameMk id="6" creationId="{EBD66E3B-7F2B-41D4-A829-2DFF65253231}"/>
          </ac:graphicFrameMkLst>
        </pc:graphicFrameChg>
      </pc:sldChg>
      <pc:sldChg chg="addSp modSp mod ord modClrScheme modAnim chgLayout">
        <pc:chgData name="Daniel Powell" userId="419723083e2cabd6" providerId="LiveId" clId="{90D722AD-BFF3-411F-A3FB-B3C8C87EE73D}" dt="2020-12-30T14:42:49.899" v="2584" actId="207"/>
        <pc:sldMkLst>
          <pc:docMk/>
          <pc:sldMk cId="1663016015" sldId="1049"/>
        </pc:sldMkLst>
        <pc:spChg chg="mod ord">
          <ac:chgData name="Daniel Powell" userId="419723083e2cabd6" providerId="LiveId" clId="{90D722AD-BFF3-411F-A3FB-B3C8C87EE73D}" dt="2020-12-30T14:37:51.200" v="2266" actId="5793"/>
          <ac:spMkLst>
            <pc:docMk/>
            <pc:sldMk cId="1663016015" sldId="1049"/>
            <ac:spMk id="2" creationId="{D4A369F4-1D82-4979-A9C7-FB91D23FBD08}"/>
          </ac:spMkLst>
        </pc:spChg>
        <pc:spChg chg="mod">
          <ac:chgData name="Daniel Powell" userId="419723083e2cabd6" providerId="LiveId" clId="{90D722AD-BFF3-411F-A3FB-B3C8C87EE73D}" dt="2020-12-30T14:40:16.681" v="2360" actId="207"/>
          <ac:spMkLst>
            <pc:docMk/>
            <pc:sldMk cId="1663016015" sldId="1049"/>
            <ac:spMk id="3" creationId="{A8A26832-6CD2-4C4A-B28C-D4CE09789DE8}"/>
          </ac:spMkLst>
        </pc:spChg>
        <pc:spChg chg="add mod">
          <ac:chgData name="Daniel Powell" userId="419723083e2cabd6" providerId="LiveId" clId="{90D722AD-BFF3-411F-A3FB-B3C8C87EE73D}" dt="2020-12-30T14:42:49.899" v="2584" actId="207"/>
          <ac:spMkLst>
            <pc:docMk/>
            <pc:sldMk cId="1663016015" sldId="1049"/>
            <ac:spMk id="4" creationId="{E74165D9-5D14-4A27-A923-F53F9BA7FE3F}"/>
          </ac:spMkLst>
        </pc:spChg>
        <pc:spChg chg="mod">
          <ac:chgData name="Daniel Powell" userId="419723083e2cabd6" providerId="LiveId" clId="{90D722AD-BFF3-411F-A3FB-B3C8C87EE73D}" dt="2020-12-30T14:38:55.195" v="2305" actId="1076"/>
          <ac:spMkLst>
            <pc:docMk/>
            <pc:sldMk cId="1663016015" sldId="1049"/>
            <ac:spMk id="8" creationId="{C965455A-CDA3-44C4-B398-90D4DE1575D9}"/>
          </ac:spMkLst>
        </pc:spChg>
        <pc:spChg chg="mod">
          <ac:chgData name="Daniel Powell" userId="419723083e2cabd6" providerId="LiveId" clId="{90D722AD-BFF3-411F-A3FB-B3C8C87EE73D}" dt="2020-12-30T14:38:28.884" v="2295"/>
          <ac:spMkLst>
            <pc:docMk/>
            <pc:sldMk cId="1663016015" sldId="1049"/>
            <ac:spMk id="10" creationId="{4A05AF83-B985-4B30-976A-ED345C21C51E}"/>
          </ac:spMkLst>
        </pc:spChg>
        <pc:spChg chg="mod">
          <ac:chgData name="Daniel Powell" userId="419723083e2cabd6" providerId="LiveId" clId="{90D722AD-BFF3-411F-A3FB-B3C8C87EE73D}" dt="2020-12-30T14:38:28.884" v="2295"/>
          <ac:spMkLst>
            <pc:docMk/>
            <pc:sldMk cId="1663016015" sldId="1049"/>
            <ac:spMk id="14" creationId="{C234F570-048C-484E-8903-9200CE87621D}"/>
          </ac:spMkLst>
        </pc:spChg>
        <pc:spChg chg="mod">
          <ac:chgData name="Daniel Powell" userId="419723083e2cabd6" providerId="LiveId" clId="{90D722AD-BFF3-411F-A3FB-B3C8C87EE73D}" dt="2020-12-30T14:38:28.884" v="2295"/>
          <ac:spMkLst>
            <pc:docMk/>
            <pc:sldMk cId="1663016015" sldId="1049"/>
            <ac:spMk id="15" creationId="{1743A1AB-D458-4BEB-96BF-FCD6ABBF82C1}"/>
          </ac:spMkLst>
        </pc:spChg>
        <pc:spChg chg="mod">
          <ac:chgData name="Daniel Powell" userId="419723083e2cabd6" providerId="LiveId" clId="{90D722AD-BFF3-411F-A3FB-B3C8C87EE73D}" dt="2020-12-30T14:38:28.884" v="2295"/>
          <ac:spMkLst>
            <pc:docMk/>
            <pc:sldMk cId="1663016015" sldId="1049"/>
            <ac:spMk id="25" creationId="{422848BF-7B5F-4949-B12D-0DA006F37B7E}"/>
          </ac:spMkLst>
        </pc:spChg>
        <pc:spChg chg="mod">
          <ac:chgData name="Daniel Powell" userId="419723083e2cabd6" providerId="LiveId" clId="{90D722AD-BFF3-411F-A3FB-B3C8C87EE73D}" dt="2020-12-30T14:38:28.884" v="2295"/>
          <ac:spMkLst>
            <pc:docMk/>
            <pc:sldMk cId="1663016015" sldId="1049"/>
            <ac:spMk id="26" creationId="{DA5AEB9D-304E-4AB3-8683-4B5E495D36CE}"/>
          </ac:spMkLst>
        </pc:spChg>
        <pc:spChg chg="mod">
          <ac:chgData name="Daniel Powell" userId="419723083e2cabd6" providerId="LiveId" clId="{90D722AD-BFF3-411F-A3FB-B3C8C87EE73D}" dt="2020-12-30T14:38:28.884" v="2295"/>
          <ac:spMkLst>
            <pc:docMk/>
            <pc:sldMk cId="1663016015" sldId="1049"/>
            <ac:spMk id="27" creationId="{213F1FB8-11DA-43FB-B7AD-B10D9B9D52B5}"/>
          </ac:spMkLst>
        </pc:spChg>
        <pc:spChg chg="mod">
          <ac:chgData name="Daniel Powell" userId="419723083e2cabd6" providerId="LiveId" clId="{90D722AD-BFF3-411F-A3FB-B3C8C87EE73D}" dt="2020-12-30T14:38:28.884" v="2295"/>
          <ac:spMkLst>
            <pc:docMk/>
            <pc:sldMk cId="1663016015" sldId="1049"/>
            <ac:spMk id="28" creationId="{8A672173-C5CE-4B16-8E43-9968074B44A0}"/>
          </ac:spMkLst>
        </pc:spChg>
        <pc:grpChg chg="add mod">
          <ac:chgData name="Daniel Powell" userId="419723083e2cabd6" providerId="LiveId" clId="{90D722AD-BFF3-411F-A3FB-B3C8C87EE73D}" dt="2020-12-30T14:38:52.655" v="2304" actId="1076"/>
          <ac:grpSpMkLst>
            <pc:docMk/>
            <pc:sldMk cId="1663016015" sldId="1049"/>
            <ac:grpSpMk id="6" creationId="{85D36791-1813-4CD5-B38A-9FA5E4FB80F9}"/>
          </ac:grpSpMkLst>
        </pc:grpChg>
        <pc:grpChg chg="mod">
          <ac:chgData name="Daniel Powell" userId="419723083e2cabd6" providerId="LiveId" clId="{90D722AD-BFF3-411F-A3FB-B3C8C87EE73D}" dt="2020-12-30T14:38:28.884" v="2295"/>
          <ac:grpSpMkLst>
            <pc:docMk/>
            <pc:sldMk cId="1663016015" sldId="1049"/>
            <ac:grpSpMk id="7" creationId="{DA7569F9-FD9B-4711-AE73-9210CA0C0282}"/>
          </ac:grpSpMkLst>
        </pc:grpChg>
        <pc:grpChg chg="mod">
          <ac:chgData name="Daniel Powell" userId="419723083e2cabd6" providerId="LiveId" clId="{90D722AD-BFF3-411F-A3FB-B3C8C87EE73D}" dt="2020-12-30T14:38:28.884" v="2295"/>
          <ac:grpSpMkLst>
            <pc:docMk/>
            <pc:sldMk cId="1663016015" sldId="1049"/>
            <ac:grpSpMk id="11" creationId="{14A2E8F0-66CB-4C7E-91FE-BD8EFA8C53FD}"/>
          </ac:grpSpMkLst>
        </pc:grpChg>
        <pc:grpChg chg="mod">
          <ac:chgData name="Daniel Powell" userId="419723083e2cabd6" providerId="LiveId" clId="{90D722AD-BFF3-411F-A3FB-B3C8C87EE73D}" dt="2020-12-30T14:38:28.884" v="2295"/>
          <ac:grpSpMkLst>
            <pc:docMk/>
            <pc:sldMk cId="1663016015" sldId="1049"/>
            <ac:grpSpMk id="23" creationId="{B2CC72DB-C2BA-4000-B20B-992B10D485A7}"/>
          </ac:grpSpMkLst>
        </pc:grpChg>
        <pc:picChg chg="add mod">
          <ac:chgData name="Daniel Powell" userId="419723083e2cabd6" providerId="LiveId" clId="{90D722AD-BFF3-411F-A3FB-B3C8C87EE73D}" dt="2020-12-30T14:38:49.022" v="2303" actId="1076"/>
          <ac:picMkLst>
            <pc:docMk/>
            <pc:sldMk cId="1663016015" sldId="1049"/>
            <ac:picMk id="5" creationId="{2FFAE6D0-79A8-4E8C-9A36-E79E1B228304}"/>
          </ac:picMkLst>
        </pc:picChg>
        <pc:picChg chg="add mod">
          <ac:chgData name="Daniel Powell" userId="419723083e2cabd6" providerId="LiveId" clId="{90D722AD-BFF3-411F-A3FB-B3C8C87EE73D}" dt="2020-12-30T14:40:11.837" v="2358" actId="1076"/>
          <ac:picMkLst>
            <pc:docMk/>
            <pc:sldMk cId="1663016015" sldId="1049"/>
            <ac:picMk id="29" creationId="{492BD84D-EAC8-40C0-8A59-C4BBBB2AAF80}"/>
          </ac:picMkLst>
        </pc:picChg>
        <pc:cxnChg chg="mod">
          <ac:chgData name="Daniel Powell" userId="419723083e2cabd6" providerId="LiveId" clId="{90D722AD-BFF3-411F-A3FB-B3C8C87EE73D}" dt="2020-12-30T14:38:28.884" v="2295"/>
          <ac:cxnSpMkLst>
            <pc:docMk/>
            <pc:sldMk cId="1663016015" sldId="1049"/>
            <ac:cxnSpMk id="9" creationId="{88D61BD0-EBF5-451C-8419-27F4DA850F6E}"/>
          </ac:cxnSpMkLst>
        </pc:cxnChg>
        <pc:cxnChg chg="mod">
          <ac:chgData name="Daniel Powell" userId="419723083e2cabd6" providerId="LiveId" clId="{90D722AD-BFF3-411F-A3FB-B3C8C87EE73D}" dt="2020-12-30T14:38:28.884" v="2295"/>
          <ac:cxnSpMkLst>
            <pc:docMk/>
            <pc:sldMk cId="1663016015" sldId="1049"/>
            <ac:cxnSpMk id="12" creationId="{EEBEE857-B554-40D2-916F-CC5977F8D3A4}"/>
          </ac:cxnSpMkLst>
        </pc:cxnChg>
        <pc:cxnChg chg="mod">
          <ac:chgData name="Daniel Powell" userId="419723083e2cabd6" providerId="LiveId" clId="{90D722AD-BFF3-411F-A3FB-B3C8C87EE73D}" dt="2020-12-30T14:38:28.884" v="2295"/>
          <ac:cxnSpMkLst>
            <pc:docMk/>
            <pc:sldMk cId="1663016015" sldId="1049"/>
            <ac:cxnSpMk id="13" creationId="{C45C3566-9D13-4421-A98A-24E1DD88115A}"/>
          </ac:cxnSpMkLst>
        </pc:cxnChg>
        <pc:cxnChg chg="mod">
          <ac:chgData name="Daniel Powell" userId="419723083e2cabd6" providerId="LiveId" clId="{90D722AD-BFF3-411F-A3FB-B3C8C87EE73D}" dt="2020-12-30T14:38:28.884" v="2295"/>
          <ac:cxnSpMkLst>
            <pc:docMk/>
            <pc:sldMk cId="1663016015" sldId="1049"/>
            <ac:cxnSpMk id="16" creationId="{F0753F0B-974D-4248-983E-908BEE466B11}"/>
          </ac:cxnSpMkLst>
        </pc:cxnChg>
        <pc:cxnChg chg="mod">
          <ac:chgData name="Daniel Powell" userId="419723083e2cabd6" providerId="LiveId" clId="{90D722AD-BFF3-411F-A3FB-B3C8C87EE73D}" dt="2020-12-30T14:38:28.884" v="2295"/>
          <ac:cxnSpMkLst>
            <pc:docMk/>
            <pc:sldMk cId="1663016015" sldId="1049"/>
            <ac:cxnSpMk id="17" creationId="{5EB5861E-D65B-4FC7-8716-5E25173012C7}"/>
          </ac:cxnSpMkLst>
        </pc:cxnChg>
        <pc:cxnChg chg="mod">
          <ac:chgData name="Daniel Powell" userId="419723083e2cabd6" providerId="LiveId" clId="{90D722AD-BFF3-411F-A3FB-B3C8C87EE73D}" dt="2020-12-30T14:38:28.884" v="2295"/>
          <ac:cxnSpMkLst>
            <pc:docMk/>
            <pc:sldMk cId="1663016015" sldId="1049"/>
            <ac:cxnSpMk id="18" creationId="{ABC93C44-A12F-4FD4-8399-5354EC1617A9}"/>
          </ac:cxnSpMkLst>
        </pc:cxnChg>
        <pc:cxnChg chg="mod">
          <ac:chgData name="Daniel Powell" userId="419723083e2cabd6" providerId="LiveId" clId="{90D722AD-BFF3-411F-A3FB-B3C8C87EE73D}" dt="2020-12-30T14:38:28.884" v="2295"/>
          <ac:cxnSpMkLst>
            <pc:docMk/>
            <pc:sldMk cId="1663016015" sldId="1049"/>
            <ac:cxnSpMk id="19" creationId="{FBE836A1-FB9A-42D3-AD49-4867E9CAC69B}"/>
          </ac:cxnSpMkLst>
        </pc:cxnChg>
        <pc:cxnChg chg="mod">
          <ac:chgData name="Daniel Powell" userId="419723083e2cabd6" providerId="LiveId" clId="{90D722AD-BFF3-411F-A3FB-B3C8C87EE73D}" dt="2020-12-30T14:38:28.884" v="2295"/>
          <ac:cxnSpMkLst>
            <pc:docMk/>
            <pc:sldMk cId="1663016015" sldId="1049"/>
            <ac:cxnSpMk id="20" creationId="{82F53DD6-9E1D-4861-93A6-CD3179D722AD}"/>
          </ac:cxnSpMkLst>
        </pc:cxnChg>
        <pc:cxnChg chg="mod">
          <ac:chgData name="Daniel Powell" userId="419723083e2cabd6" providerId="LiveId" clId="{90D722AD-BFF3-411F-A3FB-B3C8C87EE73D}" dt="2020-12-30T14:38:28.884" v="2295"/>
          <ac:cxnSpMkLst>
            <pc:docMk/>
            <pc:sldMk cId="1663016015" sldId="1049"/>
            <ac:cxnSpMk id="21" creationId="{FE7E964C-C97F-4403-B5E9-DCE709EDDBE0}"/>
          </ac:cxnSpMkLst>
        </pc:cxnChg>
        <pc:cxnChg chg="mod">
          <ac:chgData name="Daniel Powell" userId="419723083e2cabd6" providerId="LiveId" clId="{90D722AD-BFF3-411F-A3FB-B3C8C87EE73D}" dt="2020-12-30T14:38:28.884" v="2295"/>
          <ac:cxnSpMkLst>
            <pc:docMk/>
            <pc:sldMk cId="1663016015" sldId="1049"/>
            <ac:cxnSpMk id="22" creationId="{F3B955ED-CB1E-4AA0-9DE7-B5433567AA9A}"/>
          </ac:cxnSpMkLst>
        </pc:cxnChg>
        <pc:cxnChg chg="mod">
          <ac:chgData name="Daniel Powell" userId="419723083e2cabd6" providerId="LiveId" clId="{90D722AD-BFF3-411F-A3FB-B3C8C87EE73D}" dt="2020-12-30T14:38:28.884" v="2295"/>
          <ac:cxnSpMkLst>
            <pc:docMk/>
            <pc:sldMk cId="1663016015" sldId="1049"/>
            <ac:cxnSpMk id="24" creationId="{B526BB1E-09D8-450A-A5C8-AEA9122E18F8}"/>
          </ac:cxnSpMkLst>
        </pc:cxnChg>
      </pc:sldChg>
      <pc:sldChg chg="modSp del mod modClrScheme chgLayout">
        <pc:chgData name="Daniel Powell" userId="419723083e2cabd6" providerId="LiveId" clId="{90D722AD-BFF3-411F-A3FB-B3C8C87EE73D}" dt="2020-12-30T14:50:54.158" v="3023" actId="47"/>
        <pc:sldMkLst>
          <pc:docMk/>
          <pc:sldMk cId="3438311989" sldId="1050"/>
        </pc:sldMkLst>
        <pc:spChg chg="mod ord">
          <ac:chgData name="Daniel Powell" userId="419723083e2cabd6" providerId="LiveId" clId="{90D722AD-BFF3-411F-A3FB-B3C8C87EE73D}" dt="2020-12-30T13:20:39.198" v="30" actId="700"/>
          <ac:spMkLst>
            <pc:docMk/>
            <pc:sldMk cId="3438311989" sldId="1050"/>
            <ac:spMk id="2" creationId="{D4A369F4-1D82-4979-A9C7-FB91D23FBD08}"/>
          </ac:spMkLst>
        </pc:spChg>
      </pc:sldChg>
      <pc:sldChg chg="modSp del mod modClrScheme chgLayout">
        <pc:chgData name="Daniel Powell" userId="419723083e2cabd6" providerId="LiveId" clId="{90D722AD-BFF3-411F-A3FB-B3C8C87EE73D}" dt="2020-12-30T15:12:22.119" v="3779" actId="47"/>
        <pc:sldMkLst>
          <pc:docMk/>
          <pc:sldMk cId="2850009885" sldId="1051"/>
        </pc:sldMkLst>
        <pc:spChg chg="mod ord">
          <ac:chgData name="Daniel Powell" userId="419723083e2cabd6" providerId="LiveId" clId="{90D722AD-BFF3-411F-A3FB-B3C8C87EE73D}" dt="2020-12-30T13:20:39.198" v="30" actId="700"/>
          <ac:spMkLst>
            <pc:docMk/>
            <pc:sldMk cId="2850009885" sldId="1051"/>
            <ac:spMk id="2" creationId="{D4A369F4-1D82-4979-A9C7-FB91D23FBD08}"/>
          </ac:spMkLst>
        </pc:spChg>
      </pc:sldChg>
      <pc:sldChg chg="modSp del mod modClrScheme chgLayout">
        <pc:chgData name="Daniel Powell" userId="419723083e2cabd6" providerId="LiveId" clId="{90D722AD-BFF3-411F-A3FB-B3C8C87EE73D}" dt="2020-12-30T15:12:23.288" v="3780" actId="47"/>
        <pc:sldMkLst>
          <pc:docMk/>
          <pc:sldMk cId="1054566825" sldId="1052"/>
        </pc:sldMkLst>
        <pc:spChg chg="mod ord">
          <ac:chgData name="Daniel Powell" userId="419723083e2cabd6" providerId="LiveId" clId="{90D722AD-BFF3-411F-A3FB-B3C8C87EE73D}" dt="2020-12-30T13:20:39.198" v="30" actId="700"/>
          <ac:spMkLst>
            <pc:docMk/>
            <pc:sldMk cId="1054566825" sldId="1052"/>
            <ac:spMk id="2" creationId="{D4A369F4-1D82-4979-A9C7-FB91D23FBD08}"/>
          </ac:spMkLst>
        </pc:spChg>
      </pc:sldChg>
      <pc:sldChg chg="addSp delSp modSp mod modClrScheme chgLayout">
        <pc:chgData name="Daniel Powell" userId="419723083e2cabd6" providerId="LiveId" clId="{90D722AD-BFF3-411F-A3FB-B3C8C87EE73D}" dt="2020-12-30T14:49:58.426" v="3021" actId="20577"/>
        <pc:sldMkLst>
          <pc:docMk/>
          <pc:sldMk cId="2167106578" sldId="1094"/>
        </pc:sldMkLst>
        <pc:spChg chg="mod ord">
          <ac:chgData name="Daniel Powell" userId="419723083e2cabd6" providerId="LiveId" clId="{90D722AD-BFF3-411F-A3FB-B3C8C87EE73D}" dt="2020-12-30T14:49:58.426" v="3021" actId="20577"/>
          <ac:spMkLst>
            <pc:docMk/>
            <pc:sldMk cId="2167106578" sldId="1094"/>
            <ac:spMk id="4" creationId="{00000000-0000-0000-0000-000000000000}"/>
          </ac:spMkLst>
        </pc:spChg>
        <pc:spChg chg="mod">
          <ac:chgData name="Daniel Powell" userId="419723083e2cabd6" providerId="LiveId" clId="{90D722AD-BFF3-411F-A3FB-B3C8C87EE73D}" dt="2020-12-30T14:46:56.197" v="2743" actId="21"/>
          <ac:spMkLst>
            <pc:docMk/>
            <pc:sldMk cId="2167106578" sldId="1094"/>
            <ac:spMk id="6" creationId="{00000000-0000-0000-0000-000000000000}"/>
          </ac:spMkLst>
        </pc:spChg>
        <pc:spChg chg="mod">
          <ac:chgData name="Daniel Powell" userId="419723083e2cabd6" providerId="LiveId" clId="{90D722AD-BFF3-411F-A3FB-B3C8C87EE73D}" dt="2020-12-30T14:47:50.278" v="2857" actId="14100"/>
          <ac:spMkLst>
            <pc:docMk/>
            <pc:sldMk cId="2167106578" sldId="1094"/>
            <ac:spMk id="9" creationId="{00000000-0000-0000-0000-000000000000}"/>
          </ac:spMkLst>
        </pc:spChg>
        <pc:spChg chg="mod">
          <ac:chgData name="Daniel Powell" userId="419723083e2cabd6" providerId="LiveId" clId="{90D722AD-BFF3-411F-A3FB-B3C8C87EE73D}" dt="2020-12-30T14:49:44.938" v="3013" actId="1076"/>
          <ac:spMkLst>
            <pc:docMk/>
            <pc:sldMk cId="2167106578" sldId="1094"/>
            <ac:spMk id="10" creationId="{00000000-0000-0000-0000-000000000000}"/>
          </ac:spMkLst>
        </pc:spChg>
        <pc:spChg chg="mod">
          <ac:chgData name="Daniel Powell" userId="419723083e2cabd6" providerId="LiveId" clId="{90D722AD-BFF3-411F-A3FB-B3C8C87EE73D}" dt="2020-12-30T14:49:43.702" v="3012" actId="1076"/>
          <ac:spMkLst>
            <pc:docMk/>
            <pc:sldMk cId="2167106578" sldId="1094"/>
            <ac:spMk id="11" creationId="{00000000-0000-0000-0000-000000000000}"/>
          </ac:spMkLst>
        </pc:spChg>
        <pc:spChg chg="mod">
          <ac:chgData name="Daniel Powell" userId="419723083e2cabd6" providerId="LiveId" clId="{90D722AD-BFF3-411F-A3FB-B3C8C87EE73D}" dt="2020-12-30T14:49:46.197" v="3014" actId="1076"/>
          <ac:spMkLst>
            <pc:docMk/>
            <pc:sldMk cId="2167106578" sldId="1094"/>
            <ac:spMk id="12" creationId="{00000000-0000-0000-0000-000000000000}"/>
          </ac:spMkLst>
        </pc:spChg>
        <pc:spChg chg="mod">
          <ac:chgData name="Daniel Powell" userId="419723083e2cabd6" providerId="LiveId" clId="{90D722AD-BFF3-411F-A3FB-B3C8C87EE73D}" dt="2020-12-30T14:49:49.638" v="3017" actId="1076"/>
          <ac:spMkLst>
            <pc:docMk/>
            <pc:sldMk cId="2167106578" sldId="1094"/>
            <ac:spMk id="13" creationId="{00000000-0000-0000-0000-000000000000}"/>
          </ac:spMkLst>
        </pc:spChg>
        <pc:spChg chg="mod">
          <ac:chgData name="Daniel Powell" userId="419723083e2cabd6" providerId="LiveId" clId="{90D722AD-BFF3-411F-A3FB-B3C8C87EE73D}" dt="2020-12-30T14:49:47.838" v="3015" actId="1076"/>
          <ac:spMkLst>
            <pc:docMk/>
            <pc:sldMk cId="2167106578" sldId="1094"/>
            <ac:spMk id="14" creationId="{00000000-0000-0000-0000-000000000000}"/>
          </ac:spMkLst>
        </pc:spChg>
        <pc:spChg chg="del">
          <ac:chgData name="Daniel Powell" userId="419723083e2cabd6" providerId="LiveId" clId="{90D722AD-BFF3-411F-A3FB-B3C8C87EE73D}" dt="2020-12-30T14:47:11.226" v="2753" actId="478"/>
          <ac:spMkLst>
            <pc:docMk/>
            <pc:sldMk cId="2167106578" sldId="1094"/>
            <ac:spMk id="15" creationId="{00000000-0000-0000-0000-000000000000}"/>
          </ac:spMkLst>
        </pc:spChg>
        <pc:spChg chg="add mod">
          <ac:chgData name="Daniel Powell" userId="419723083e2cabd6" providerId="LiveId" clId="{90D722AD-BFF3-411F-A3FB-B3C8C87EE73D}" dt="2020-12-30T14:47:07.662" v="2752" actId="1076"/>
          <ac:spMkLst>
            <pc:docMk/>
            <pc:sldMk cId="2167106578" sldId="1094"/>
            <ac:spMk id="16" creationId="{34AE56AB-7E55-48B3-BB82-3523C5F34B8B}"/>
          </ac:spMkLst>
        </pc:spChg>
        <pc:spChg chg="add mod">
          <ac:chgData name="Daniel Powell" userId="419723083e2cabd6" providerId="LiveId" clId="{90D722AD-BFF3-411F-A3FB-B3C8C87EE73D}" dt="2020-12-30T14:49:41.499" v="3011" actId="20577"/>
          <ac:spMkLst>
            <pc:docMk/>
            <pc:sldMk cId="2167106578" sldId="1094"/>
            <ac:spMk id="17" creationId="{5E79BF0B-B763-4F44-8948-093274F9E80E}"/>
          </ac:spMkLst>
        </pc:spChg>
        <pc:graphicFrameChg chg="add mod modGraphic">
          <ac:chgData name="Daniel Powell" userId="419723083e2cabd6" providerId="LiveId" clId="{90D722AD-BFF3-411F-A3FB-B3C8C87EE73D}" dt="2020-12-30T14:49:01.803" v="2981" actId="255"/>
          <ac:graphicFrameMkLst>
            <pc:docMk/>
            <pc:sldMk cId="2167106578" sldId="1094"/>
            <ac:graphicFrameMk id="2" creationId="{F802A12C-553C-4665-B5C0-9E7F5DB454D9}"/>
          </ac:graphicFrameMkLst>
        </pc:graphicFrameChg>
        <pc:picChg chg="mod">
          <ac:chgData name="Daniel Powell" userId="419723083e2cabd6" providerId="LiveId" clId="{90D722AD-BFF3-411F-A3FB-B3C8C87EE73D}" dt="2020-12-30T14:49:52.004" v="3019" actId="14100"/>
          <ac:picMkLst>
            <pc:docMk/>
            <pc:sldMk cId="2167106578" sldId="1094"/>
            <ac:picMk id="24578" creationId="{00000000-0000-0000-0000-000000000000}"/>
          </ac:picMkLst>
        </pc:picChg>
      </pc:sldChg>
      <pc:sldChg chg="modSp mod modClrScheme chgLayout">
        <pc:chgData name="Daniel Powell" userId="419723083e2cabd6" providerId="LiveId" clId="{90D722AD-BFF3-411F-A3FB-B3C8C87EE73D}" dt="2020-12-30T13:20:39.198" v="30" actId="700"/>
        <pc:sldMkLst>
          <pc:docMk/>
          <pc:sldMk cId="1403133333" sldId="1095"/>
        </pc:sldMkLst>
        <pc:spChg chg="mod ord">
          <ac:chgData name="Daniel Powell" userId="419723083e2cabd6" providerId="LiveId" clId="{90D722AD-BFF3-411F-A3FB-B3C8C87EE73D}" dt="2020-12-30T13:20:39.198" v="30" actId="700"/>
          <ac:spMkLst>
            <pc:docMk/>
            <pc:sldMk cId="1403133333" sldId="1095"/>
            <ac:spMk id="4" creationId="{00000000-0000-0000-0000-000000000000}"/>
          </ac:spMkLst>
        </pc:spChg>
      </pc:sldChg>
      <pc:sldChg chg="modSp del mod modClrScheme chgLayout">
        <pc:chgData name="Daniel Powell" userId="419723083e2cabd6" providerId="LiveId" clId="{90D722AD-BFF3-411F-A3FB-B3C8C87EE73D}" dt="2020-12-30T14:40:39.371" v="2363" actId="47"/>
        <pc:sldMkLst>
          <pc:docMk/>
          <pc:sldMk cId="2649048831" sldId="1096"/>
        </pc:sldMkLst>
        <pc:spChg chg="mod ord">
          <ac:chgData name="Daniel Powell" userId="419723083e2cabd6" providerId="LiveId" clId="{90D722AD-BFF3-411F-A3FB-B3C8C87EE73D}" dt="2020-12-30T13:20:39.198" v="30" actId="700"/>
          <ac:spMkLst>
            <pc:docMk/>
            <pc:sldMk cId="2649048831" sldId="1096"/>
            <ac:spMk id="4" creationId="{00000000-0000-0000-0000-000000000000}"/>
          </ac:spMkLst>
        </pc:spChg>
      </pc:sldChg>
      <pc:sldChg chg="modSp mod modClrScheme chgLayout">
        <pc:chgData name="Daniel Powell" userId="419723083e2cabd6" providerId="LiveId" clId="{90D722AD-BFF3-411F-A3FB-B3C8C87EE73D}" dt="2020-12-30T13:38:55.842" v="437" actId="113"/>
        <pc:sldMkLst>
          <pc:docMk/>
          <pc:sldMk cId="3499176732" sldId="1104"/>
        </pc:sldMkLst>
        <pc:spChg chg="mod ord">
          <ac:chgData name="Daniel Powell" userId="419723083e2cabd6" providerId="LiveId" clId="{90D722AD-BFF3-411F-A3FB-B3C8C87EE73D}" dt="2020-12-30T13:20:39.198" v="30" actId="700"/>
          <ac:spMkLst>
            <pc:docMk/>
            <pc:sldMk cId="3499176732" sldId="1104"/>
            <ac:spMk id="2" creationId="{00000000-0000-0000-0000-000000000000}"/>
          </ac:spMkLst>
        </pc:spChg>
        <pc:spChg chg="mod">
          <ac:chgData name="Daniel Powell" userId="419723083e2cabd6" providerId="LiveId" clId="{90D722AD-BFF3-411F-A3FB-B3C8C87EE73D}" dt="2020-12-30T13:38:55.842" v="437" actId="113"/>
          <ac:spMkLst>
            <pc:docMk/>
            <pc:sldMk cId="3499176732" sldId="1104"/>
            <ac:spMk id="3" creationId="{00000000-0000-0000-0000-000000000000}"/>
          </ac:spMkLst>
        </pc:spChg>
      </pc:sldChg>
      <pc:sldChg chg="addSp delSp modSp mod modClrScheme chgLayout">
        <pc:chgData name="Daniel Powell" userId="419723083e2cabd6" providerId="LiveId" clId="{90D722AD-BFF3-411F-A3FB-B3C8C87EE73D}" dt="2020-12-31T10:31:23.554" v="6513" actId="1076"/>
        <pc:sldMkLst>
          <pc:docMk/>
          <pc:sldMk cId="2197333731" sldId="1117"/>
        </pc:sldMkLst>
        <pc:spChg chg="mod ord">
          <ac:chgData name="Daniel Powell" userId="419723083e2cabd6" providerId="LiveId" clId="{90D722AD-BFF3-411F-A3FB-B3C8C87EE73D}" dt="2020-12-30T13:20:39.198" v="30" actId="700"/>
          <ac:spMkLst>
            <pc:docMk/>
            <pc:sldMk cId="2197333731" sldId="1117"/>
            <ac:spMk id="2" creationId="{00000000-0000-0000-0000-000000000000}"/>
          </ac:spMkLst>
        </pc:spChg>
        <pc:spChg chg="del mod">
          <ac:chgData name="Daniel Powell" userId="419723083e2cabd6" providerId="LiveId" clId="{90D722AD-BFF3-411F-A3FB-B3C8C87EE73D}" dt="2020-12-31T10:31:21.417" v="6512" actId="478"/>
          <ac:spMkLst>
            <pc:docMk/>
            <pc:sldMk cId="2197333731" sldId="1117"/>
            <ac:spMk id="6" creationId="{00000000-0000-0000-0000-000000000000}"/>
          </ac:spMkLst>
        </pc:spChg>
        <pc:spChg chg="mod">
          <ac:chgData name="Daniel Powell" userId="419723083e2cabd6" providerId="LiveId" clId="{90D722AD-BFF3-411F-A3FB-B3C8C87EE73D}" dt="2020-12-31T10:31:23.554" v="6513" actId="1076"/>
          <ac:spMkLst>
            <pc:docMk/>
            <pc:sldMk cId="2197333731" sldId="1117"/>
            <ac:spMk id="8" creationId="{00000000-0000-0000-0000-000000000000}"/>
          </ac:spMkLst>
        </pc:spChg>
        <pc:spChg chg="del mod">
          <ac:chgData name="Daniel Powell" userId="419723083e2cabd6" providerId="LiveId" clId="{90D722AD-BFF3-411F-A3FB-B3C8C87EE73D}" dt="2020-12-31T10:02:47.450" v="5920" actId="478"/>
          <ac:spMkLst>
            <pc:docMk/>
            <pc:sldMk cId="2197333731" sldId="1117"/>
            <ac:spMk id="10" creationId="{00000000-0000-0000-0000-000000000000}"/>
          </ac:spMkLst>
        </pc:spChg>
        <pc:spChg chg="del">
          <ac:chgData name="Daniel Powell" userId="419723083e2cabd6" providerId="LiveId" clId="{90D722AD-BFF3-411F-A3FB-B3C8C87EE73D}" dt="2020-12-31T10:00:47.744" v="5863" actId="478"/>
          <ac:spMkLst>
            <pc:docMk/>
            <pc:sldMk cId="2197333731" sldId="1117"/>
            <ac:spMk id="11" creationId="{00000000-0000-0000-0000-000000000000}"/>
          </ac:spMkLst>
        </pc:spChg>
        <pc:spChg chg="add mod">
          <ac:chgData name="Daniel Powell" userId="419723083e2cabd6" providerId="LiveId" clId="{90D722AD-BFF3-411F-A3FB-B3C8C87EE73D}" dt="2020-12-31T10:03:55.430" v="5960" actId="207"/>
          <ac:spMkLst>
            <pc:docMk/>
            <pc:sldMk cId="2197333731" sldId="1117"/>
            <ac:spMk id="12" creationId="{0C14328D-5EF6-42DF-AFB9-540962FFEA23}"/>
          </ac:spMkLst>
        </pc:spChg>
        <pc:spChg chg="add mod">
          <ac:chgData name="Daniel Powell" userId="419723083e2cabd6" providerId="LiveId" clId="{90D722AD-BFF3-411F-A3FB-B3C8C87EE73D}" dt="2020-12-31T10:02:13.030" v="5901" actId="1076"/>
          <ac:spMkLst>
            <pc:docMk/>
            <pc:sldMk cId="2197333731" sldId="1117"/>
            <ac:spMk id="13" creationId="{E74D54C7-407B-4613-9A2D-79ADE0C78BAD}"/>
          </ac:spMkLst>
        </pc:spChg>
        <pc:graphicFrameChg chg="mod modGraphic">
          <ac:chgData name="Daniel Powell" userId="419723083e2cabd6" providerId="LiveId" clId="{90D722AD-BFF3-411F-A3FB-B3C8C87EE73D}" dt="2020-12-31T10:01:34.732" v="5885" actId="14734"/>
          <ac:graphicFrameMkLst>
            <pc:docMk/>
            <pc:sldMk cId="2197333731" sldId="1117"/>
            <ac:graphicFrameMk id="7" creationId="{00000000-0000-0000-0000-000000000000}"/>
          </ac:graphicFrameMkLst>
        </pc:graphicFrameChg>
        <pc:graphicFrameChg chg="add mod">
          <ac:chgData name="Daniel Powell" userId="419723083e2cabd6" providerId="LiveId" clId="{90D722AD-BFF3-411F-A3FB-B3C8C87EE73D}" dt="2020-12-31T10:02:15.860" v="5902" actId="14100"/>
          <ac:graphicFrameMkLst>
            <pc:docMk/>
            <pc:sldMk cId="2197333731" sldId="1117"/>
            <ac:graphicFrameMk id="14" creationId="{62D5FDDF-B8E5-4F66-A552-DCB687753291}"/>
          </ac:graphicFrameMkLst>
        </pc:graphicFrameChg>
        <pc:picChg chg="mod">
          <ac:chgData name="Daniel Powell" userId="419723083e2cabd6" providerId="LiveId" clId="{90D722AD-BFF3-411F-A3FB-B3C8C87EE73D}" dt="2020-12-31T10:02:08.532" v="5899" actId="14100"/>
          <ac:picMkLst>
            <pc:docMk/>
            <pc:sldMk cId="2197333731" sldId="1117"/>
            <ac:picMk id="259076" creationId="{00000000-0000-0000-0000-000000000000}"/>
          </ac:picMkLst>
        </pc:picChg>
        <pc:picChg chg="del">
          <ac:chgData name="Daniel Powell" userId="419723083e2cabd6" providerId="LiveId" clId="{90D722AD-BFF3-411F-A3FB-B3C8C87EE73D}" dt="2020-12-31T09:58:31.501" v="5320" actId="478"/>
          <ac:picMkLst>
            <pc:docMk/>
            <pc:sldMk cId="2197333731" sldId="1117"/>
            <ac:picMk id="359426" creationId="{00000000-0000-0000-0000-000000000000}"/>
          </ac:picMkLst>
        </pc:picChg>
        <pc:picChg chg="del">
          <ac:chgData name="Daniel Powell" userId="419723083e2cabd6" providerId="LiveId" clId="{90D722AD-BFF3-411F-A3FB-B3C8C87EE73D}" dt="2020-12-31T09:58:31.501" v="5320" actId="478"/>
          <ac:picMkLst>
            <pc:docMk/>
            <pc:sldMk cId="2197333731" sldId="1117"/>
            <ac:picMk id="359428" creationId="{00000000-0000-0000-0000-000000000000}"/>
          </ac:picMkLst>
        </pc:picChg>
      </pc:sldChg>
      <pc:sldChg chg="modSp del mod modClrScheme chgLayout">
        <pc:chgData name="Daniel Powell" userId="419723083e2cabd6" providerId="LiveId" clId="{90D722AD-BFF3-411F-A3FB-B3C8C87EE73D}" dt="2020-12-30T15:10:39.472" v="3721" actId="47"/>
        <pc:sldMkLst>
          <pc:docMk/>
          <pc:sldMk cId="1807417970" sldId="1122"/>
        </pc:sldMkLst>
        <pc:spChg chg="mod ord">
          <ac:chgData name="Daniel Powell" userId="419723083e2cabd6" providerId="LiveId" clId="{90D722AD-BFF3-411F-A3FB-B3C8C87EE73D}" dt="2020-12-30T13:20:39.198" v="30" actId="700"/>
          <ac:spMkLst>
            <pc:docMk/>
            <pc:sldMk cId="1807417970" sldId="1122"/>
            <ac:spMk id="2" creationId="{F836381D-7B65-4B26-B117-25C5A5CC1A5A}"/>
          </ac:spMkLst>
        </pc:spChg>
      </pc:sldChg>
      <pc:sldChg chg="delSp modSp del mod modClrScheme delAnim chgLayout">
        <pc:chgData name="Daniel Powell" userId="419723083e2cabd6" providerId="LiveId" clId="{90D722AD-BFF3-411F-A3FB-B3C8C87EE73D}" dt="2020-12-30T15:10:55.991" v="3723" actId="47"/>
        <pc:sldMkLst>
          <pc:docMk/>
          <pc:sldMk cId="3263096907" sldId="1123"/>
        </pc:sldMkLst>
        <pc:spChg chg="mod ord">
          <ac:chgData name="Daniel Powell" userId="419723083e2cabd6" providerId="LiveId" clId="{90D722AD-BFF3-411F-A3FB-B3C8C87EE73D}" dt="2020-12-30T13:20:39.198" v="30" actId="700"/>
          <ac:spMkLst>
            <pc:docMk/>
            <pc:sldMk cId="3263096907" sldId="1123"/>
            <ac:spMk id="2" creationId="{D21ACA42-7BFE-4C48-9BA8-96A206993F1F}"/>
          </ac:spMkLst>
        </pc:spChg>
        <pc:spChg chg="del">
          <ac:chgData name="Daniel Powell" userId="419723083e2cabd6" providerId="LiveId" clId="{90D722AD-BFF3-411F-A3FB-B3C8C87EE73D}" dt="2020-12-30T15:10:47.940" v="3722" actId="478"/>
          <ac:spMkLst>
            <pc:docMk/>
            <pc:sldMk cId="3263096907" sldId="1123"/>
            <ac:spMk id="7" creationId="{33075099-B82D-441F-BCB3-636BBF7FE76B}"/>
          </ac:spMkLst>
        </pc:spChg>
      </pc:sldChg>
      <pc:sldChg chg="modSp mod ord modClrScheme chgLayout">
        <pc:chgData name="Daniel Powell" userId="419723083e2cabd6" providerId="LiveId" clId="{90D722AD-BFF3-411F-A3FB-B3C8C87EE73D}" dt="2020-12-30T15:11:37.687" v="3738" actId="20577"/>
        <pc:sldMkLst>
          <pc:docMk/>
          <pc:sldMk cId="1433079941" sldId="1124"/>
        </pc:sldMkLst>
        <pc:spChg chg="mod ord">
          <ac:chgData name="Daniel Powell" userId="419723083e2cabd6" providerId="LiveId" clId="{90D722AD-BFF3-411F-A3FB-B3C8C87EE73D}" dt="2020-12-30T13:20:39.198" v="30" actId="700"/>
          <ac:spMkLst>
            <pc:docMk/>
            <pc:sldMk cId="1433079941" sldId="1124"/>
            <ac:spMk id="2" creationId="{D21ACA42-7BFE-4C48-9BA8-96A206993F1F}"/>
          </ac:spMkLst>
        </pc:spChg>
        <pc:spChg chg="mod">
          <ac:chgData name="Daniel Powell" userId="419723083e2cabd6" providerId="LiveId" clId="{90D722AD-BFF3-411F-A3FB-B3C8C87EE73D}" dt="2020-12-30T15:11:37.687" v="3738" actId="20577"/>
          <ac:spMkLst>
            <pc:docMk/>
            <pc:sldMk cId="1433079941" sldId="1124"/>
            <ac:spMk id="5" creationId="{50C1FB0A-C026-46BE-8390-F0DA567D7D66}"/>
          </ac:spMkLst>
        </pc:spChg>
      </pc:sldChg>
      <pc:sldChg chg="modSp mod ord modClrScheme modAnim chgLayout">
        <pc:chgData name="Daniel Powell" userId="419723083e2cabd6" providerId="LiveId" clId="{90D722AD-BFF3-411F-A3FB-B3C8C87EE73D}" dt="2020-12-30T15:10:02.503" v="3719" actId="20577"/>
        <pc:sldMkLst>
          <pc:docMk/>
          <pc:sldMk cId="2994982629" sldId="1125"/>
        </pc:sldMkLst>
        <pc:spChg chg="mod ord">
          <ac:chgData name="Daniel Powell" userId="419723083e2cabd6" providerId="LiveId" clId="{90D722AD-BFF3-411F-A3FB-B3C8C87EE73D}" dt="2020-12-30T13:20:39.198" v="30" actId="700"/>
          <ac:spMkLst>
            <pc:docMk/>
            <pc:sldMk cId="2994982629" sldId="1125"/>
            <ac:spMk id="2" creationId="{D21ACA42-7BFE-4C48-9BA8-96A206993F1F}"/>
          </ac:spMkLst>
        </pc:spChg>
        <pc:spChg chg="mod">
          <ac:chgData name="Daniel Powell" userId="419723083e2cabd6" providerId="LiveId" clId="{90D722AD-BFF3-411F-A3FB-B3C8C87EE73D}" dt="2020-12-30T15:10:02.503" v="3719" actId="20577"/>
          <ac:spMkLst>
            <pc:docMk/>
            <pc:sldMk cId="2994982629" sldId="1125"/>
            <ac:spMk id="8" creationId="{1BF54729-7E43-4D69-8A11-25AD0C61C911}"/>
          </ac:spMkLst>
        </pc:spChg>
      </pc:sldChg>
      <pc:sldChg chg="modSp mod ord modClrScheme chgLayout">
        <pc:chgData name="Daniel Powell" userId="419723083e2cabd6" providerId="LiveId" clId="{90D722AD-BFF3-411F-A3FB-B3C8C87EE73D}" dt="2020-12-30T15:11:58.472" v="3776" actId="20577"/>
        <pc:sldMkLst>
          <pc:docMk/>
          <pc:sldMk cId="33052374" sldId="1126"/>
        </pc:sldMkLst>
        <pc:spChg chg="mod ord">
          <ac:chgData name="Daniel Powell" userId="419723083e2cabd6" providerId="LiveId" clId="{90D722AD-BFF3-411F-A3FB-B3C8C87EE73D}" dt="2020-12-30T15:11:58.472" v="3776" actId="20577"/>
          <ac:spMkLst>
            <pc:docMk/>
            <pc:sldMk cId="33052374" sldId="1126"/>
            <ac:spMk id="2" creationId="{D21ACA42-7BFE-4C48-9BA8-96A206993F1F}"/>
          </ac:spMkLst>
        </pc:spChg>
      </pc:sldChg>
      <pc:sldChg chg="modSp del mod modClrScheme chgLayout">
        <pc:chgData name="Daniel Powell" userId="419723083e2cabd6" providerId="LiveId" clId="{90D722AD-BFF3-411F-A3FB-B3C8C87EE73D}" dt="2020-12-30T14:40:28.275" v="2361" actId="47"/>
        <pc:sldMkLst>
          <pc:docMk/>
          <pc:sldMk cId="2466420865" sldId="1148"/>
        </pc:sldMkLst>
        <pc:spChg chg="mod ord">
          <ac:chgData name="Daniel Powell" userId="419723083e2cabd6" providerId="LiveId" clId="{90D722AD-BFF3-411F-A3FB-B3C8C87EE73D}" dt="2020-12-30T13:20:39.198" v="30" actId="700"/>
          <ac:spMkLst>
            <pc:docMk/>
            <pc:sldMk cId="2466420865" sldId="1148"/>
            <ac:spMk id="2" creationId="{00000000-0000-0000-0000-000000000000}"/>
          </ac:spMkLst>
        </pc:spChg>
      </pc:sldChg>
      <pc:sldChg chg="modSp del mod modClrScheme chgLayout">
        <pc:chgData name="Daniel Powell" userId="419723083e2cabd6" providerId="LiveId" clId="{90D722AD-BFF3-411F-A3FB-B3C8C87EE73D}" dt="2020-12-30T14:40:36.682" v="2362" actId="47"/>
        <pc:sldMkLst>
          <pc:docMk/>
          <pc:sldMk cId="978803221" sldId="1151"/>
        </pc:sldMkLst>
        <pc:spChg chg="mod ord">
          <ac:chgData name="Daniel Powell" userId="419723083e2cabd6" providerId="LiveId" clId="{90D722AD-BFF3-411F-A3FB-B3C8C87EE73D}" dt="2020-12-30T13:20:39.198" v="30" actId="700"/>
          <ac:spMkLst>
            <pc:docMk/>
            <pc:sldMk cId="978803221" sldId="1151"/>
            <ac:spMk id="6" creationId="{00000000-0000-0000-0000-000000000000}"/>
          </ac:spMkLst>
        </pc:spChg>
      </pc:sldChg>
      <pc:sldChg chg="addSp modSp mod modClrScheme chgLayout">
        <pc:chgData name="Daniel Powell" userId="419723083e2cabd6" providerId="LiveId" clId="{90D722AD-BFF3-411F-A3FB-B3C8C87EE73D}" dt="2020-12-30T14:43:02.321" v="2589"/>
        <pc:sldMkLst>
          <pc:docMk/>
          <pc:sldMk cId="2461509405" sldId="1152"/>
        </pc:sldMkLst>
        <pc:spChg chg="mod ord">
          <ac:chgData name="Daniel Powell" userId="419723083e2cabd6" providerId="LiveId" clId="{90D722AD-BFF3-411F-A3FB-B3C8C87EE73D}" dt="2020-12-30T14:41:28.463" v="2574" actId="14100"/>
          <ac:spMkLst>
            <pc:docMk/>
            <pc:sldMk cId="2461509405" sldId="1152"/>
            <ac:spMk id="2" creationId="{00000000-0000-0000-0000-000000000000}"/>
          </ac:spMkLst>
        </pc:spChg>
        <pc:spChg chg="add mod">
          <ac:chgData name="Daniel Powell" userId="419723083e2cabd6" providerId="LiveId" clId="{90D722AD-BFF3-411F-A3FB-B3C8C87EE73D}" dt="2020-12-30T14:43:02.321" v="2589"/>
          <ac:spMkLst>
            <pc:docMk/>
            <pc:sldMk cId="2461509405" sldId="1152"/>
            <ac:spMk id="6" creationId="{F51F4EC1-F999-4F90-8ED7-9AF38D6B0884}"/>
          </ac:spMkLst>
        </pc:spChg>
        <pc:picChg chg="mod">
          <ac:chgData name="Daniel Powell" userId="419723083e2cabd6" providerId="LiveId" clId="{90D722AD-BFF3-411F-A3FB-B3C8C87EE73D}" dt="2020-12-30T14:41:20.694" v="2571" actId="1076"/>
          <ac:picMkLst>
            <pc:docMk/>
            <pc:sldMk cId="2461509405" sldId="1152"/>
            <ac:picMk id="3" creationId="{00000000-0000-0000-0000-000000000000}"/>
          </ac:picMkLst>
        </pc:picChg>
      </pc:sldChg>
      <pc:sldChg chg="modSp del mod modClrScheme chgLayout">
        <pc:chgData name="Daniel Powell" userId="419723083e2cabd6" providerId="LiveId" clId="{90D722AD-BFF3-411F-A3FB-B3C8C87EE73D}" dt="2020-12-30T14:50:54.158" v="3023" actId="47"/>
        <pc:sldMkLst>
          <pc:docMk/>
          <pc:sldMk cId="2525690921" sldId="1157"/>
        </pc:sldMkLst>
        <pc:spChg chg="mod ord">
          <ac:chgData name="Daniel Powell" userId="419723083e2cabd6" providerId="LiveId" clId="{90D722AD-BFF3-411F-A3FB-B3C8C87EE73D}" dt="2020-12-30T13:20:39.198" v="30" actId="700"/>
          <ac:spMkLst>
            <pc:docMk/>
            <pc:sldMk cId="2525690921" sldId="1157"/>
            <ac:spMk id="2" creationId="{D4A369F4-1D82-4979-A9C7-FB91D23FBD08}"/>
          </ac:spMkLst>
        </pc:spChg>
      </pc:sldChg>
      <pc:sldChg chg="modSp del mod modClrScheme chgLayout">
        <pc:chgData name="Daniel Powell" userId="419723083e2cabd6" providerId="LiveId" clId="{90D722AD-BFF3-411F-A3FB-B3C8C87EE73D}" dt="2020-12-30T14:50:54.158" v="3023" actId="47"/>
        <pc:sldMkLst>
          <pc:docMk/>
          <pc:sldMk cId="3105106562" sldId="1158"/>
        </pc:sldMkLst>
        <pc:spChg chg="mod ord">
          <ac:chgData name="Daniel Powell" userId="419723083e2cabd6" providerId="LiveId" clId="{90D722AD-BFF3-411F-A3FB-B3C8C87EE73D}" dt="2020-12-30T13:20:39.198" v="30" actId="700"/>
          <ac:spMkLst>
            <pc:docMk/>
            <pc:sldMk cId="3105106562" sldId="1158"/>
            <ac:spMk id="2" creationId="{D4A369F4-1D82-4979-A9C7-FB91D23FBD08}"/>
          </ac:spMkLst>
        </pc:spChg>
      </pc:sldChg>
      <pc:sldChg chg="addSp modSp mod modClrScheme chgLayout">
        <pc:chgData name="Daniel Powell" userId="419723083e2cabd6" providerId="LiveId" clId="{90D722AD-BFF3-411F-A3FB-B3C8C87EE73D}" dt="2020-12-31T10:29:43.391" v="6510" actId="692"/>
        <pc:sldMkLst>
          <pc:docMk/>
          <pc:sldMk cId="3978428261" sldId="1162"/>
        </pc:sldMkLst>
        <pc:spChg chg="mod ord">
          <ac:chgData name="Daniel Powell" userId="419723083e2cabd6" providerId="LiveId" clId="{90D722AD-BFF3-411F-A3FB-B3C8C87EE73D}" dt="2020-12-30T13:20:39.198" v="30" actId="700"/>
          <ac:spMkLst>
            <pc:docMk/>
            <pc:sldMk cId="3978428261" sldId="1162"/>
            <ac:spMk id="4" creationId="{00000000-0000-0000-0000-000000000000}"/>
          </ac:spMkLst>
        </pc:spChg>
        <pc:spChg chg="add mod">
          <ac:chgData name="Daniel Powell" userId="419723083e2cabd6" providerId="LiveId" clId="{90D722AD-BFF3-411F-A3FB-B3C8C87EE73D}" dt="2020-12-31T10:29:29.882" v="6494" actId="1076"/>
          <ac:spMkLst>
            <pc:docMk/>
            <pc:sldMk cId="3978428261" sldId="1162"/>
            <ac:spMk id="6" creationId="{A2AA6D0E-E8C5-40DC-8A7A-755C31D5E913}"/>
          </ac:spMkLst>
        </pc:spChg>
        <pc:cxnChg chg="mod">
          <ac:chgData name="Daniel Powell" userId="419723083e2cabd6" providerId="LiveId" clId="{90D722AD-BFF3-411F-A3FB-B3C8C87EE73D}" dt="2020-12-31T10:29:43.391" v="6510" actId="692"/>
          <ac:cxnSpMkLst>
            <pc:docMk/>
            <pc:sldMk cId="3978428261" sldId="1162"/>
            <ac:cxnSpMk id="5" creationId="{0C5CC78E-41D2-4AB0-9096-9EC351059DB2}"/>
          </ac:cxnSpMkLst>
        </pc:cxnChg>
      </pc:sldChg>
      <pc:sldChg chg="modSp del mod modClrScheme chgLayout">
        <pc:chgData name="Daniel Powell" userId="419723083e2cabd6" providerId="LiveId" clId="{90D722AD-BFF3-411F-A3FB-B3C8C87EE73D}" dt="2020-12-31T10:12:25.367" v="6140" actId="47"/>
        <pc:sldMkLst>
          <pc:docMk/>
          <pc:sldMk cId="881462807" sldId="1166"/>
        </pc:sldMkLst>
        <pc:spChg chg="mod ord">
          <ac:chgData name="Daniel Powell" userId="419723083e2cabd6" providerId="LiveId" clId="{90D722AD-BFF3-411F-A3FB-B3C8C87EE73D}" dt="2020-12-30T13:20:39.198" v="30" actId="700"/>
          <ac:spMkLst>
            <pc:docMk/>
            <pc:sldMk cId="881462807" sldId="1166"/>
            <ac:spMk id="2" creationId="{00000000-0000-0000-0000-000000000000}"/>
          </ac:spMkLst>
        </pc:spChg>
      </pc:sldChg>
      <pc:sldChg chg="del">
        <pc:chgData name="Daniel Powell" userId="419723083e2cabd6" providerId="LiveId" clId="{90D722AD-BFF3-411F-A3FB-B3C8C87EE73D}" dt="2020-12-30T13:18:54.674" v="18" actId="47"/>
        <pc:sldMkLst>
          <pc:docMk/>
          <pc:sldMk cId="538849013" sldId="1168"/>
        </pc:sldMkLst>
      </pc:sldChg>
      <pc:sldChg chg="modSp del mod ord modClrScheme chgLayout">
        <pc:chgData name="Daniel Powell" userId="419723083e2cabd6" providerId="LiveId" clId="{90D722AD-BFF3-411F-A3FB-B3C8C87EE73D}" dt="2020-12-30T13:26:17.889" v="296" actId="47"/>
        <pc:sldMkLst>
          <pc:docMk/>
          <pc:sldMk cId="2407490226" sldId="1169"/>
        </pc:sldMkLst>
        <pc:spChg chg="mod ord">
          <ac:chgData name="Daniel Powell" userId="419723083e2cabd6" providerId="LiveId" clId="{90D722AD-BFF3-411F-A3FB-B3C8C87EE73D}" dt="2020-12-30T13:20:39.198" v="30" actId="700"/>
          <ac:spMkLst>
            <pc:docMk/>
            <pc:sldMk cId="2407490226" sldId="1169"/>
            <ac:spMk id="2" creationId="{00000000-0000-0000-0000-000000000000}"/>
          </ac:spMkLst>
        </pc:spChg>
      </pc:sldChg>
      <pc:sldChg chg="addSp delSp modSp mod ord modClrScheme chgLayout">
        <pc:chgData name="Daniel Powell" userId="419723083e2cabd6" providerId="LiveId" clId="{90D722AD-BFF3-411F-A3FB-B3C8C87EE73D}" dt="2020-12-30T14:00:59.700" v="525" actId="207"/>
        <pc:sldMkLst>
          <pc:docMk/>
          <pc:sldMk cId="1377194835" sldId="1170"/>
        </pc:sldMkLst>
        <pc:spChg chg="mod ord">
          <ac:chgData name="Daniel Powell" userId="419723083e2cabd6" providerId="LiveId" clId="{90D722AD-BFF3-411F-A3FB-B3C8C87EE73D}" dt="2020-12-30T13:20:39.198" v="30" actId="700"/>
          <ac:spMkLst>
            <pc:docMk/>
            <pc:sldMk cId="1377194835" sldId="1170"/>
            <ac:spMk id="2" creationId="{00000000-0000-0000-0000-000000000000}"/>
          </ac:spMkLst>
        </pc:spChg>
        <pc:graphicFrameChg chg="del">
          <ac:chgData name="Daniel Powell" userId="419723083e2cabd6" providerId="LiveId" clId="{90D722AD-BFF3-411F-A3FB-B3C8C87EE73D}" dt="2020-12-30T13:39:24.651" v="442" actId="478"/>
          <ac:graphicFrameMkLst>
            <pc:docMk/>
            <pc:sldMk cId="1377194835" sldId="1170"/>
            <ac:graphicFrameMk id="5" creationId="{DB424186-8B2E-43CC-B563-D4D19C95C0C5}"/>
          </ac:graphicFrameMkLst>
        </pc:graphicFrameChg>
        <pc:graphicFrameChg chg="add mod modGraphic">
          <ac:chgData name="Daniel Powell" userId="419723083e2cabd6" providerId="LiveId" clId="{90D722AD-BFF3-411F-A3FB-B3C8C87EE73D}" dt="2020-12-30T14:00:59.700" v="525" actId="207"/>
          <ac:graphicFrameMkLst>
            <pc:docMk/>
            <pc:sldMk cId="1377194835" sldId="1170"/>
            <ac:graphicFrameMk id="6" creationId="{ED9F23CC-E8E5-480E-B1B5-C3E854FFAC6A}"/>
          </ac:graphicFrameMkLst>
        </pc:graphicFrameChg>
      </pc:sldChg>
      <pc:sldChg chg="modSp mod ord modClrScheme chgLayout">
        <pc:chgData name="Daniel Powell" userId="419723083e2cabd6" providerId="LiveId" clId="{90D722AD-BFF3-411F-A3FB-B3C8C87EE73D}" dt="2020-12-30T13:39:44.055" v="452"/>
        <pc:sldMkLst>
          <pc:docMk/>
          <pc:sldMk cId="2444114417" sldId="1171"/>
        </pc:sldMkLst>
        <pc:spChg chg="mod ord">
          <ac:chgData name="Daniel Powell" userId="419723083e2cabd6" providerId="LiveId" clId="{90D722AD-BFF3-411F-A3FB-B3C8C87EE73D}" dt="2020-12-30T13:20:39.198" v="30" actId="700"/>
          <ac:spMkLst>
            <pc:docMk/>
            <pc:sldMk cId="2444114417" sldId="1171"/>
            <ac:spMk id="2" creationId="{00000000-0000-0000-0000-000000000000}"/>
          </ac:spMkLst>
        </pc:spChg>
      </pc:sldChg>
      <pc:sldChg chg="addSp delSp modSp mod modClrScheme chgLayout">
        <pc:chgData name="Daniel Powell" userId="419723083e2cabd6" providerId="LiveId" clId="{90D722AD-BFF3-411F-A3FB-B3C8C87EE73D}" dt="2020-12-31T10:01:55.832" v="5894" actId="1076"/>
        <pc:sldMkLst>
          <pc:docMk/>
          <pc:sldMk cId="73768705" sldId="1172"/>
        </pc:sldMkLst>
        <pc:spChg chg="mod ord">
          <ac:chgData name="Daniel Powell" userId="419723083e2cabd6" providerId="LiveId" clId="{90D722AD-BFF3-411F-A3FB-B3C8C87EE73D}" dt="2020-12-31T09:57:38.974" v="5313" actId="20577"/>
          <ac:spMkLst>
            <pc:docMk/>
            <pc:sldMk cId="73768705" sldId="1172"/>
            <ac:spMk id="2" creationId="{D4A369F4-1D82-4979-A9C7-FB91D23FBD08}"/>
          </ac:spMkLst>
        </pc:spChg>
        <pc:spChg chg="add mod">
          <ac:chgData name="Daniel Powell" userId="419723083e2cabd6" providerId="LiveId" clId="{90D722AD-BFF3-411F-A3FB-B3C8C87EE73D}" dt="2020-12-31T10:01:55.832" v="5894" actId="1076"/>
          <ac:spMkLst>
            <pc:docMk/>
            <pc:sldMk cId="73768705" sldId="1172"/>
            <ac:spMk id="5" creationId="{8A66C0D9-2E48-4DFB-9CE0-0460A92C4E2D}"/>
          </ac:spMkLst>
        </pc:spChg>
        <pc:graphicFrameChg chg="del mod replId">
          <ac:chgData name="Daniel Powell" userId="419723083e2cabd6" providerId="LiveId" clId="{90D722AD-BFF3-411F-A3FB-B3C8C87EE73D}" dt="2020-12-31T10:01:43.761" v="5887"/>
          <ac:graphicFrameMkLst>
            <pc:docMk/>
            <pc:sldMk cId="73768705" sldId="1172"/>
            <ac:graphicFrameMk id="3" creationId="{8A66C0D9-2E48-4DFB-9CE0-0460A92C4E2D}"/>
          </ac:graphicFrameMkLst>
        </pc:graphicFrameChg>
      </pc:sldChg>
      <pc:sldChg chg="modSp mod modClrScheme chgLayout">
        <pc:chgData name="Daniel Powell" userId="419723083e2cabd6" providerId="LiveId" clId="{90D722AD-BFF3-411F-A3FB-B3C8C87EE73D}" dt="2020-12-31T09:57:54.045" v="5314" actId="1076"/>
        <pc:sldMkLst>
          <pc:docMk/>
          <pc:sldMk cId="1884242157" sldId="1173"/>
        </pc:sldMkLst>
        <pc:spChg chg="mod ord">
          <ac:chgData name="Daniel Powell" userId="419723083e2cabd6" providerId="LiveId" clId="{90D722AD-BFF3-411F-A3FB-B3C8C87EE73D}" dt="2020-12-30T13:20:39.198" v="30" actId="700"/>
          <ac:spMkLst>
            <pc:docMk/>
            <pc:sldMk cId="1884242157" sldId="1173"/>
            <ac:spMk id="2" creationId="{00000000-0000-0000-0000-000000000000}"/>
          </ac:spMkLst>
        </pc:spChg>
        <pc:spChg chg="mod">
          <ac:chgData name="Daniel Powell" userId="419723083e2cabd6" providerId="LiveId" clId="{90D722AD-BFF3-411F-A3FB-B3C8C87EE73D}" dt="2020-12-31T09:57:54.045" v="5314" actId="1076"/>
          <ac:spMkLst>
            <pc:docMk/>
            <pc:sldMk cId="1884242157" sldId="1173"/>
            <ac:spMk id="14" creationId="{16AA20E8-A2BB-4868-8204-BC78A2CE4AF7}"/>
          </ac:spMkLst>
        </pc:spChg>
      </pc:sldChg>
      <pc:sldChg chg="modSp mod modClrScheme chgLayout">
        <pc:chgData name="Daniel Powell" userId="419723083e2cabd6" providerId="LiveId" clId="{90D722AD-BFF3-411F-A3FB-B3C8C87EE73D}" dt="2020-12-30T13:20:39.198" v="30" actId="700"/>
        <pc:sldMkLst>
          <pc:docMk/>
          <pc:sldMk cId="4160505503" sldId="1174"/>
        </pc:sldMkLst>
        <pc:spChg chg="mod ord">
          <ac:chgData name="Daniel Powell" userId="419723083e2cabd6" providerId="LiveId" clId="{90D722AD-BFF3-411F-A3FB-B3C8C87EE73D}" dt="2020-12-30T13:20:39.198" v="30" actId="700"/>
          <ac:spMkLst>
            <pc:docMk/>
            <pc:sldMk cId="4160505503" sldId="1174"/>
            <ac:spMk id="2" creationId="{00000000-0000-0000-0000-000000000000}"/>
          </ac:spMkLst>
        </pc:spChg>
      </pc:sldChg>
      <pc:sldChg chg="addSp delSp modSp del mod modClrScheme chgLayout">
        <pc:chgData name="Daniel Powell" userId="419723083e2cabd6" providerId="LiveId" clId="{90D722AD-BFF3-411F-A3FB-B3C8C87EE73D}" dt="2020-12-31T10:10:57.943" v="6097" actId="47"/>
        <pc:sldMkLst>
          <pc:docMk/>
          <pc:sldMk cId="2105516425" sldId="1175"/>
        </pc:sldMkLst>
        <pc:spChg chg="add del mod">
          <ac:chgData name="Daniel Powell" userId="419723083e2cabd6" providerId="LiveId" clId="{90D722AD-BFF3-411F-A3FB-B3C8C87EE73D}" dt="2020-12-31T10:07:01.632" v="6014" actId="700"/>
          <ac:spMkLst>
            <pc:docMk/>
            <pc:sldMk cId="2105516425" sldId="1175"/>
            <ac:spMk id="3" creationId="{AA3B2FAB-C595-4A4F-BFF7-7182742C7CF6}"/>
          </ac:spMkLst>
        </pc:spChg>
        <pc:spChg chg="del mod ord">
          <ac:chgData name="Daniel Powell" userId="419723083e2cabd6" providerId="LiveId" clId="{90D722AD-BFF3-411F-A3FB-B3C8C87EE73D}" dt="2020-12-31T10:06:56.938" v="6013" actId="478"/>
          <ac:spMkLst>
            <pc:docMk/>
            <pc:sldMk cId="2105516425" sldId="1175"/>
            <ac:spMk id="5" creationId="{00000000-0000-0000-0000-000000000000}"/>
          </ac:spMkLst>
        </pc:spChg>
        <pc:spChg chg="mod">
          <ac:chgData name="Daniel Powell" userId="419723083e2cabd6" providerId="LiveId" clId="{90D722AD-BFF3-411F-A3FB-B3C8C87EE73D}" dt="2020-12-31T10:07:35.081" v="6038" actId="255"/>
          <ac:spMkLst>
            <pc:docMk/>
            <pc:sldMk cId="2105516425" sldId="1175"/>
            <ac:spMk id="11" creationId="{00000000-0000-0000-0000-000000000000}"/>
          </ac:spMkLst>
        </pc:spChg>
        <pc:spChg chg="add mod">
          <ac:chgData name="Daniel Powell" userId="419723083e2cabd6" providerId="LiveId" clId="{90D722AD-BFF3-411F-A3FB-B3C8C87EE73D}" dt="2020-12-31T10:08:15.016" v="6091" actId="20577"/>
          <ac:spMkLst>
            <pc:docMk/>
            <pc:sldMk cId="2105516425" sldId="1175"/>
            <ac:spMk id="12" creationId="{54F8CB3F-F8FD-43C4-9517-6402B78931AB}"/>
          </ac:spMkLst>
        </pc:spChg>
        <pc:graphicFrameChg chg="del">
          <ac:chgData name="Daniel Powell" userId="419723083e2cabd6" providerId="LiveId" clId="{90D722AD-BFF3-411F-A3FB-B3C8C87EE73D}" dt="2020-12-31T10:07:14.795" v="6032" actId="478"/>
          <ac:graphicFrameMkLst>
            <pc:docMk/>
            <pc:sldMk cId="2105516425" sldId="1175"/>
            <ac:graphicFrameMk id="8" creationId="{C05B683D-AB34-444D-BBEC-1DD78EC0C406}"/>
          </ac:graphicFrameMkLst>
        </pc:graphicFrameChg>
        <pc:graphicFrameChg chg="add mod modGraphic">
          <ac:chgData name="Daniel Powell" userId="419723083e2cabd6" providerId="LiveId" clId="{90D722AD-BFF3-411F-A3FB-B3C8C87EE73D}" dt="2020-12-31T10:07:57.693" v="6043" actId="1076"/>
          <ac:graphicFrameMkLst>
            <pc:docMk/>
            <pc:sldMk cId="2105516425" sldId="1175"/>
            <ac:graphicFrameMk id="9" creationId="{513C2281-C7AD-4AF2-8198-75161DC79DCB}"/>
          </ac:graphicFrameMkLst>
        </pc:graphicFrameChg>
        <pc:graphicFrameChg chg="mod modGraphic">
          <ac:chgData name="Daniel Powell" userId="419723083e2cabd6" providerId="LiveId" clId="{90D722AD-BFF3-411F-A3FB-B3C8C87EE73D}" dt="2020-12-31T10:07:55.140" v="6042" actId="1076"/>
          <ac:graphicFrameMkLst>
            <pc:docMk/>
            <pc:sldMk cId="2105516425" sldId="1175"/>
            <ac:graphicFrameMk id="10" creationId="{C05B683D-AB34-444D-BBEC-1DD78EC0C406}"/>
          </ac:graphicFrameMkLst>
        </pc:graphicFrameChg>
        <pc:picChg chg="del">
          <ac:chgData name="Daniel Powell" userId="419723083e2cabd6" providerId="LiveId" clId="{90D722AD-BFF3-411F-A3FB-B3C8C87EE73D}" dt="2020-12-31T10:06:42.521" v="6009" actId="478"/>
          <ac:picMkLst>
            <pc:docMk/>
            <pc:sldMk cId="2105516425" sldId="1175"/>
            <ac:picMk id="4" creationId="{9E04B305-3A1F-4CAA-B494-E0F2C6466EDB}"/>
          </ac:picMkLst>
        </pc:picChg>
        <pc:picChg chg="del">
          <ac:chgData name="Daniel Powell" userId="419723083e2cabd6" providerId="LiveId" clId="{90D722AD-BFF3-411F-A3FB-B3C8C87EE73D}" dt="2020-12-31T10:06:42.521" v="6009" actId="478"/>
          <ac:picMkLst>
            <pc:docMk/>
            <pc:sldMk cId="2105516425" sldId="1175"/>
            <ac:picMk id="7" creationId="{9E04B305-3A1F-4CAA-B494-E0F2C6466EDB}"/>
          </ac:picMkLst>
        </pc:picChg>
      </pc:sldChg>
      <pc:sldChg chg="addSp delSp modSp mod modClrScheme chgLayout">
        <pc:chgData name="Daniel Powell" userId="419723083e2cabd6" providerId="LiveId" clId="{90D722AD-BFF3-411F-A3FB-B3C8C87EE73D}" dt="2020-12-30T14:42:23.453" v="2583" actId="1076"/>
        <pc:sldMkLst>
          <pc:docMk/>
          <pc:sldMk cId="1619270011" sldId="1176"/>
        </pc:sldMkLst>
        <pc:spChg chg="add del mod ord">
          <ac:chgData name="Daniel Powell" userId="419723083e2cabd6" providerId="LiveId" clId="{90D722AD-BFF3-411F-A3FB-B3C8C87EE73D}" dt="2020-12-30T14:42:08.506" v="2578" actId="700"/>
          <ac:spMkLst>
            <pc:docMk/>
            <pc:sldMk cId="1619270011" sldId="1176"/>
            <ac:spMk id="2" creationId="{7343F235-29AD-4C32-B3DD-0E9168A1EFB5}"/>
          </ac:spMkLst>
        </pc:spChg>
        <pc:spChg chg="mod">
          <ac:chgData name="Daniel Powell" userId="419723083e2cabd6" providerId="LiveId" clId="{90D722AD-BFF3-411F-A3FB-B3C8C87EE73D}" dt="2020-12-30T14:42:23.453" v="2583" actId="1076"/>
          <ac:spMkLst>
            <pc:docMk/>
            <pc:sldMk cId="1619270011" sldId="1176"/>
            <ac:spMk id="3" creationId="{5EF69627-F916-4BA5-A7AE-BA48B1EEF0CE}"/>
          </ac:spMkLst>
        </pc:spChg>
        <pc:spChg chg="add mod ord">
          <ac:chgData name="Daniel Powell" userId="419723083e2cabd6" providerId="LiveId" clId="{90D722AD-BFF3-411F-A3FB-B3C8C87EE73D}" dt="2020-12-30T14:42:17.885" v="2581" actId="20577"/>
          <ac:spMkLst>
            <pc:docMk/>
            <pc:sldMk cId="1619270011" sldId="1176"/>
            <ac:spMk id="6" creationId="{2121D885-5BE5-40B2-BEE7-D63B3D94764A}"/>
          </ac:spMkLst>
        </pc:spChg>
        <pc:spChg chg="add mod">
          <ac:chgData name="Daniel Powell" userId="419723083e2cabd6" providerId="LiveId" clId="{90D722AD-BFF3-411F-A3FB-B3C8C87EE73D}" dt="2020-12-30T13:45:46.764" v="504" actId="1076"/>
          <ac:spMkLst>
            <pc:docMk/>
            <pc:sldMk cId="1619270011" sldId="1176"/>
            <ac:spMk id="7" creationId="{BA807705-928F-471D-880C-D466D1D5DF6D}"/>
          </ac:spMkLst>
        </pc:spChg>
        <pc:picChg chg="add del mod">
          <ac:chgData name="Daniel Powell" userId="419723083e2cabd6" providerId="LiveId" clId="{90D722AD-BFF3-411F-A3FB-B3C8C87EE73D}" dt="2020-12-30T13:45:22.912" v="494" actId="478"/>
          <ac:picMkLst>
            <pc:docMk/>
            <pc:sldMk cId="1619270011" sldId="1176"/>
            <ac:picMk id="4" creationId="{87E15479-86FF-4388-9511-52B5C61CBC20}"/>
          </ac:picMkLst>
        </pc:picChg>
        <pc:picChg chg="mod">
          <ac:chgData name="Daniel Powell" userId="419723083e2cabd6" providerId="LiveId" clId="{90D722AD-BFF3-411F-A3FB-B3C8C87EE73D}" dt="2020-12-30T13:45:48.212" v="505" actId="1076"/>
          <ac:picMkLst>
            <pc:docMk/>
            <pc:sldMk cId="1619270011" sldId="1176"/>
            <ac:picMk id="9" creationId="{00000000-0000-0000-0000-000000000000}"/>
          </ac:picMkLst>
        </pc:picChg>
      </pc:sldChg>
      <pc:sldChg chg="addSp delSp modSp add del mod ord modClrScheme chgLayout">
        <pc:chgData name="Daniel Powell" userId="419723083e2cabd6" providerId="LiveId" clId="{90D722AD-BFF3-411F-A3FB-B3C8C87EE73D}" dt="2020-12-30T14:45:41.765" v="2666" actId="1076"/>
        <pc:sldMkLst>
          <pc:docMk/>
          <pc:sldMk cId="2651733573" sldId="1177"/>
        </pc:sldMkLst>
        <pc:spChg chg="mod ord">
          <ac:chgData name="Daniel Powell" userId="419723083e2cabd6" providerId="LiveId" clId="{90D722AD-BFF3-411F-A3FB-B3C8C87EE73D}" dt="2020-12-30T13:20:39.198" v="30" actId="700"/>
          <ac:spMkLst>
            <pc:docMk/>
            <pc:sldMk cId="2651733573" sldId="1177"/>
            <ac:spMk id="2" creationId="{00000000-0000-0000-0000-000000000000}"/>
          </ac:spMkLst>
        </pc:spChg>
        <pc:spChg chg="add mod">
          <ac:chgData name="Daniel Powell" userId="419723083e2cabd6" providerId="LiveId" clId="{90D722AD-BFF3-411F-A3FB-B3C8C87EE73D}" dt="2020-12-30T14:45:40.829" v="2665" actId="1076"/>
          <ac:spMkLst>
            <pc:docMk/>
            <pc:sldMk cId="2651733573" sldId="1177"/>
            <ac:spMk id="5" creationId="{823BA433-FF35-4879-83A7-786F200DE79F}"/>
          </ac:spMkLst>
        </pc:spChg>
        <pc:picChg chg="del mod modCrop">
          <ac:chgData name="Daniel Powell" userId="419723083e2cabd6" providerId="LiveId" clId="{90D722AD-BFF3-411F-A3FB-B3C8C87EE73D}" dt="2020-12-30T14:45:41.765" v="2666" actId="1076"/>
          <ac:picMkLst>
            <pc:docMk/>
            <pc:sldMk cId="2651733573" sldId="1177"/>
            <ac:picMk id="4" creationId="{00000000-0000-0000-0000-000000000000}"/>
          </ac:picMkLst>
        </pc:picChg>
      </pc:sldChg>
      <pc:sldChg chg="addSp delSp modSp mod modClrScheme chgLayout">
        <pc:chgData name="Daniel Powell" userId="419723083e2cabd6" providerId="LiveId" clId="{90D722AD-BFF3-411F-A3FB-B3C8C87EE73D}" dt="2020-12-31T10:05:37.157" v="5993" actId="14100"/>
        <pc:sldMkLst>
          <pc:docMk/>
          <pc:sldMk cId="3119201147" sldId="1180"/>
        </pc:sldMkLst>
        <pc:spChg chg="mod ord">
          <ac:chgData name="Daniel Powell" userId="419723083e2cabd6" providerId="LiveId" clId="{90D722AD-BFF3-411F-A3FB-B3C8C87EE73D}" dt="2020-12-31T10:05:37.157" v="5993" actId="14100"/>
          <ac:spMkLst>
            <pc:docMk/>
            <pc:sldMk cId="3119201147" sldId="1180"/>
            <ac:spMk id="2" creationId="{00000000-0000-0000-0000-000000000000}"/>
          </ac:spMkLst>
        </pc:spChg>
        <pc:spChg chg="add mod">
          <ac:chgData name="Daniel Powell" userId="419723083e2cabd6" providerId="LiveId" clId="{90D722AD-BFF3-411F-A3FB-B3C8C87EE73D}" dt="2020-12-31T10:05:34.218" v="5992" actId="20577"/>
          <ac:spMkLst>
            <pc:docMk/>
            <pc:sldMk cId="3119201147" sldId="1180"/>
            <ac:spMk id="5" creationId="{11CBDE57-63F5-41B6-8FA5-D39C0EBC852A}"/>
          </ac:spMkLst>
        </pc:spChg>
        <pc:picChg chg="del">
          <ac:chgData name="Daniel Powell" userId="419723083e2cabd6" providerId="LiveId" clId="{90D722AD-BFF3-411F-A3FB-B3C8C87EE73D}" dt="2020-12-31T10:04:51.432" v="5981" actId="478"/>
          <ac:picMkLst>
            <pc:docMk/>
            <pc:sldMk cId="3119201147" sldId="1180"/>
            <ac:picMk id="4" creationId="{00000000-0000-0000-0000-000000000000}"/>
          </ac:picMkLst>
        </pc:picChg>
        <pc:picChg chg="add mod">
          <ac:chgData name="Daniel Powell" userId="419723083e2cabd6" providerId="LiveId" clId="{90D722AD-BFF3-411F-A3FB-B3C8C87EE73D}" dt="2020-12-31T10:04:55.740" v="5984" actId="14100"/>
          <ac:picMkLst>
            <pc:docMk/>
            <pc:sldMk cId="3119201147" sldId="1180"/>
            <ac:picMk id="7" creationId="{0362D964-C8BC-4EEC-92DC-8F4A3E78561D}"/>
          </ac:picMkLst>
        </pc:picChg>
      </pc:sldChg>
      <pc:sldChg chg="addSp delSp modSp mod modClrScheme chgLayout">
        <pc:chgData name="Daniel Powell" userId="419723083e2cabd6" providerId="LiveId" clId="{90D722AD-BFF3-411F-A3FB-B3C8C87EE73D}" dt="2020-12-31T10:05:54.028" v="6000" actId="1076"/>
        <pc:sldMkLst>
          <pc:docMk/>
          <pc:sldMk cId="2632744762" sldId="1181"/>
        </pc:sldMkLst>
        <pc:spChg chg="mod ord">
          <ac:chgData name="Daniel Powell" userId="419723083e2cabd6" providerId="LiveId" clId="{90D722AD-BFF3-411F-A3FB-B3C8C87EE73D}" dt="2020-12-31T10:05:50.292" v="5997" actId="14100"/>
          <ac:spMkLst>
            <pc:docMk/>
            <pc:sldMk cId="2632744762" sldId="1181"/>
            <ac:spMk id="2" creationId="{00000000-0000-0000-0000-000000000000}"/>
          </ac:spMkLst>
        </pc:spChg>
        <pc:spChg chg="add mod">
          <ac:chgData name="Daniel Powell" userId="419723083e2cabd6" providerId="LiveId" clId="{90D722AD-BFF3-411F-A3FB-B3C8C87EE73D}" dt="2020-12-31T10:05:52.798" v="5999" actId="20577"/>
          <ac:spMkLst>
            <pc:docMk/>
            <pc:sldMk cId="2632744762" sldId="1181"/>
            <ac:spMk id="7" creationId="{89428B94-062B-450B-A10C-42632FB2446E}"/>
          </ac:spMkLst>
        </pc:spChg>
        <pc:picChg chg="del mod modCrop">
          <ac:chgData name="Daniel Powell" userId="419723083e2cabd6" providerId="LiveId" clId="{90D722AD-BFF3-411F-A3FB-B3C8C87EE73D}" dt="2020-12-31T10:05:26.120" v="5986" actId="478"/>
          <ac:picMkLst>
            <pc:docMk/>
            <pc:sldMk cId="2632744762" sldId="1181"/>
            <ac:picMk id="4" creationId="{00000000-0000-0000-0000-000000000000}"/>
          </ac:picMkLst>
        </pc:picChg>
        <pc:picChg chg="add mod">
          <ac:chgData name="Daniel Powell" userId="419723083e2cabd6" providerId="LiveId" clId="{90D722AD-BFF3-411F-A3FB-B3C8C87EE73D}" dt="2020-12-31T10:05:54.028" v="6000" actId="1076"/>
          <ac:picMkLst>
            <pc:docMk/>
            <pc:sldMk cId="2632744762" sldId="1181"/>
            <ac:picMk id="6" creationId="{C1973E97-CCEB-4B17-A901-64DA99F2A6EA}"/>
          </ac:picMkLst>
        </pc:picChg>
      </pc:sldChg>
      <pc:sldChg chg="addSp modSp mod modClrScheme chgLayout">
        <pc:chgData name="Daniel Powell" userId="419723083e2cabd6" providerId="LiveId" clId="{90D722AD-BFF3-411F-A3FB-B3C8C87EE73D}" dt="2020-12-31T10:06:11.996" v="6007" actId="14100"/>
        <pc:sldMkLst>
          <pc:docMk/>
          <pc:sldMk cId="525082357" sldId="1182"/>
        </pc:sldMkLst>
        <pc:spChg chg="mod ord">
          <ac:chgData name="Daniel Powell" userId="419723083e2cabd6" providerId="LiveId" clId="{90D722AD-BFF3-411F-A3FB-B3C8C87EE73D}" dt="2020-12-31T10:06:11.996" v="6007" actId="14100"/>
          <ac:spMkLst>
            <pc:docMk/>
            <pc:sldMk cId="525082357" sldId="1182"/>
            <ac:spMk id="2" creationId="{00000000-0000-0000-0000-000000000000}"/>
          </ac:spMkLst>
        </pc:spChg>
        <pc:spChg chg="add mod">
          <ac:chgData name="Daniel Powell" userId="419723083e2cabd6" providerId="LiveId" clId="{90D722AD-BFF3-411F-A3FB-B3C8C87EE73D}" dt="2020-12-31T10:05:57.930" v="6002" actId="20577"/>
          <ac:spMkLst>
            <pc:docMk/>
            <pc:sldMk cId="525082357" sldId="1182"/>
            <ac:spMk id="5" creationId="{513070E2-413B-490B-9933-EF79614103E1}"/>
          </ac:spMkLst>
        </pc:spChg>
        <pc:picChg chg="mod modCrop">
          <ac:chgData name="Daniel Powell" userId="419723083e2cabd6" providerId="LiveId" clId="{90D722AD-BFF3-411F-A3FB-B3C8C87EE73D}" dt="2020-12-31T10:06:08.037" v="6006" actId="14100"/>
          <ac:picMkLst>
            <pc:docMk/>
            <pc:sldMk cId="525082357" sldId="1182"/>
            <ac:picMk id="4" creationId="{00000000-0000-0000-0000-000000000000}"/>
          </ac:picMkLst>
        </pc:picChg>
      </pc:sldChg>
      <pc:sldChg chg="addSp delSp modSp add mod">
        <pc:chgData name="Daniel Powell" userId="419723083e2cabd6" providerId="LiveId" clId="{90D722AD-BFF3-411F-A3FB-B3C8C87EE73D}" dt="2020-12-30T14:45:36.493" v="2664" actId="14100"/>
        <pc:sldMkLst>
          <pc:docMk/>
          <pc:sldMk cId="703551568" sldId="1183"/>
        </pc:sldMkLst>
        <pc:spChg chg="mod">
          <ac:chgData name="Daniel Powell" userId="419723083e2cabd6" providerId="LiveId" clId="{90D722AD-BFF3-411F-A3FB-B3C8C87EE73D}" dt="2020-12-30T14:45:36.493" v="2664" actId="14100"/>
          <ac:spMkLst>
            <pc:docMk/>
            <pc:sldMk cId="703551568" sldId="1183"/>
            <ac:spMk id="2" creationId="{00000000-0000-0000-0000-000000000000}"/>
          </ac:spMkLst>
        </pc:spChg>
        <pc:spChg chg="mod">
          <ac:chgData name="Daniel Powell" userId="419723083e2cabd6" providerId="LiveId" clId="{90D722AD-BFF3-411F-A3FB-B3C8C87EE73D}" dt="2020-12-30T14:45:08.279" v="2647" actId="1076"/>
          <ac:spMkLst>
            <pc:docMk/>
            <pc:sldMk cId="703551568" sldId="1183"/>
            <ac:spMk id="5" creationId="{F0AF0038-9950-4254-93B2-9868EE605DDA}"/>
          </ac:spMkLst>
        </pc:spChg>
        <pc:picChg chg="del mod modCrop">
          <ac:chgData name="Daniel Powell" userId="419723083e2cabd6" providerId="LiveId" clId="{90D722AD-BFF3-411F-A3FB-B3C8C87EE73D}" dt="2020-12-30T14:44:54.937" v="2640" actId="478"/>
          <ac:picMkLst>
            <pc:docMk/>
            <pc:sldMk cId="703551568" sldId="1183"/>
            <ac:picMk id="4" creationId="{00000000-0000-0000-0000-000000000000}"/>
          </ac:picMkLst>
        </pc:picChg>
        <pc:picChg chg="add mod">
          <ac:chgData name="Daniel Powell" userId="419723083e2cabd6" providerId="LiveId" clId="{90D722AD-BFF3-411F-A3FB-B3C8C87EE73D}" dt="2020-12-30T14:44:59.942" v="2643" actId="14100"/>
          <ac:picMkLst>
            <pc:docMk/>
            <pc:sldMk cId="703551568" sldId="1183"/>
            <ac:picMk id="7" creationId="{18FCE44C-AF43-47E9-972E-3A59437C0D52}"/>
          </ac:picMkLst>
        </pc:picChg>
      </pc:sldChg>
      <pc:sldChg chg="addSp modSp del mod ord modClrScheme chgLayout">
        <pc:chgData name="Daniel Powell" userId="419723083e2cabd6" providerId="LiveId" clId="{90D722AD-BFF3-411F-A3FB-B3C8C87EE73D}" dt="2020-12-30T14:43:34.439" v="2630" actId="2696"/>
        <pc:sldMkLst>
          <pc:docMk/>
          <pc:sldMk cId="3214606267" sldId="1183"/>
        </pc:sldMkLst>
        <pc:spChg chg="mod ord">
          <ac:chgData name="Daniel Powell" userId="419723083e2cabd6" providerId="LiveId" clId="{90D722AD-BFF3-411F-A3FB-B3C8C87EE73D}" dt="2020-12-30T13:20:39.198" v="30" actId="700"/>
          <ac:spMkLst>
            <pc:docMk/>
            <pc:sldMk cId="3214606267" sldId="1183"/>
            <ac:spMk id="2" creationId="{00000000-0000-0000-0000-000000000000}"/>
          </ac:spMkLst>
        </pc:spChg>
        <pc:spChg chg="add mod">
          <ac:chgData name="Daniel Powell" userId="419723083e2cabd6" providerId="LiveId" clId="{90D722AD-BFF3-411F-A3FB-B3C8C87EE73D}" dt="2020-12-30T14:43:32.182" v="2629" actId="1076"/>
          <ac:spMkLst>
            <pc:docMk/>
            <pc:sldMk cId="3214606267" sldId="1183"/>
            <ac:spMk id="5" creationId="{F0AF0038-9950-4254-93B2-9868EE605DDA}"/>
          </ac:spMkLst>
        </pc:spChg>
      </pc:sldChg>
      <pc:sldChg chg="add del">
        <pc:chgData name="Daniel Powell" userId="419723083e2cabd6" providerId="LiveId" clId="{90D722AD-BFF3-411F-A3FB-B3C8C87EE73D}" dt="2020-12-30T14:43:50.430" v="2633" actId="2696"/>
        <pc:sldMkLst>
          <pc:docMk/>
          <pc:sldMk cId="1016328881" sldId="1184"/>
        </pc:sldMkLst>
      </pc:sldChg>
      <pc:sldChg chg="addSp modSp add mod">
        <pc:chgData name="Daniel Powell" userId="419723083e2cabd6" providerId="LiveId" clId="{90D722AD-BFF3-411F-A3FB-B3C8C87EE73D}" dt="2020-12-31T10:05:46.293" v="5996" actId="14100"/>
        <pc:sldMkLst>
          <pc:docMk/>
          <pc:sldMk cId="1452583487" sldId="1184"/>
        </pc:sldMkLst>
        <pc:spChg chg="mod">
          <ac:chgData name="Daniel Powell" userId="419723083e2cabd6" providerId="LiveId" clId="{90D722AD-BFF3-411F-A3FB-B3C8C87EE73D}" dt="2020-12-31T10:05:46.293" v="5996" actId="14100"/>
          <ac:spMkLst>
            <pc:docMk/>
            <pc:sldMk cId="1452583487" sldId="1184"/>
            <ac:spMk id="2" creationId="{00000000-0000-0000-0000-000000000000}"/>
          </ac:spMkLst>
        </pc:spChg>
        <pc:spChg chg="add mod">
          <ac:chgData name="Daniel Powell" userId="419723083e2cabd6" providerId="LiveId" clId="{90D722AD-BFF3-411F-A3FB-B3C8C87EE73D}" dt="2020-12-31T10:05:42.872" v="5995" actId="20577"/>
          <ac:spMkLst>
            <pc:docMk/>
            <pc:sldMk cId="1452583487" sldId="1184"/>
            <ac:spMk id="5" creationId="{1CD140C8-769C-4470-BAC2-E9A68267AC78}"/>
          </ac:spMkLst>
        </pc:spChg>
        <pc:picChg chg="mod modCrop">
          <ac:chgData name="Daniel Powell" userId="419723083e2cabd6" providerId="LiveId" clId="{90D722AD-BFF3-411F-A3FB-B3C8C87EE73D}" dt="2020-12-31T10:04:27.101" v="5979" actId="1076"/>
          <ac:picMkLst>
            <pc:docMk/>
            <pc:sldMk cId="1452583487" sldId="1184"/>
            <ac:picMk id="4" creationId="{00000000-0000-0000-0000-000000000000}"/>
          </ac:picMkLst>
        </pc:picChg>
      </pc:sldChg>
      <pc:sldChg chg="modSp del mod ord modClrScheme chgLayout">
        <pc:chgData name="Daniel Powell" userId="419723083e2cabd6" providerId="LiveId" clId="{90D722AD-BFF3-411F-A3FB-B3C8C87EE73D}" dt="2020-12-30T14:43:34.439" v="2630" actId="2696"/>
        <pc:sldMkLst>
          <pc:docMk/>
          <pc:sldMk cId="3366867163" sldId="1184"/>
        </pc:sldMkLst>
        <pc:spChg chg="mod ord">
          <ac:chgData name="Daniel Powell" userId="419723083e2cabd6" providerId="LiveId" clId="{90D722AD-BFF3-411F-A3FB-B3C8C87EE73D}" dt="2020-12-30T13:20:39.198" v="30" actId="700"/>
          <ac:spMkLst>
            <pc:docMk/>
            <pc:sldMk cId="3366867163" sldId="1184"/>
            <ac:spMk id="2" creationId="{00000000-0000-0000-0000-000000000000}"/>
          </ac:spMkLst>
        </pc:spChg>
      </pc:sldChg>
      <pc:sldChg chg="addSp delSp modSp new mod modClrScheme modAnim chgLayout">
        <pc:chgData name="Daniel Powell" userId="419723083e2cabd6" providerId="LiveId" clId="{90D722AD-BFF3-411F-A3FB-B3C8C87EE73D}" dt="2020-12-30T13:46:54.738" v="517" actId="1076"/>
        <pc:sldMkLst>
          <pc:docMk/>
          <pc:sldMk cId="938116730" sldId="1185"/>
        </pc:sldMkLst>
        <pc:spChg chg="add del mod">
          <ac:chgData name="Daniel Powell" userId="419723083e2cabd6" providerId="LiveId" clId="{90D722AD-BFF3-411F-A3FB-B3C8C87EE73D}" dt="2020-12-30T13:20:39.198" v="30" actId="700"/>
          <ac:spMkLst>
            <pc:docMk/>
            <pc:sldMk cId="938116730" sldId="1185"/>
            <ac:spMk id="2" creationId="{11FCEE01-E83F-4BA7-BD9F-4414C0733815}"/>
          </ac:spMkLst>
        </pc:spChg>
        <pc:spChg chg="add mod ord">
          <ac:chgData name="Daniel Powell" userId="419723083e2cabd6" providerId="LiveId" clId="{90D722AD-BFF3-411F-A3FB-B3C8C87EE73D}" dt="2020-12-30T13:22:51.710" v="88" actId="207"/>
          <ac:spMkLst>
            <pc:docMk/>
            <pc:sldMk cId="938116730" sldId="1185"/>
            <ac:spMk id="3" creationId="{E93A6598-4542-495D-866E-23BF1161E65A}"/>
          </ac:spMkLst>
        </pc:spChg>
        <pc:spChg chg="add mod">
          <ac:chgData name="Daniel Powell" userId="419723083e2cabd6" providerId="LiveId" clId="{90D722AD-BFF3-411F-A3FB-B3C8C87EE73D}" dt="2020-12-30T13:46:51.043" v="515" actId="1076"/>
          <ac:spMkLst>
            <pc:docMk/>
            <pc:sldMk cId="938116730" sldId="1185"/>
            <ac:spMk id="4" creationId="{E9F6346A-4C40-46F8-86EA-B9EF1DEA2B1D}"/>
          </ac:spMkLst>
        </pc:spChg>
        <pc:spChg chg="add">
          <ac:chgData name="Daniel Powell" userId="419723083e2cabd6" providerId="LiveId" clId="{90D722AD-BFF3-411F-A3FB-B3C8C87EE73D}" dt="2020-12-30T13:22:40.039" v="83"/>
          <ac:spMkLst>
            <pc:docMk/>
            <pc:sldMk cId="938116730" sldId="1185"/>
            <ac:spMk id="5" creationId="{40CE33C3-F2F9-4077-8AD3-A09391A635A0}"/>
          </ac:spMkLst>
        </pc:spChg>
        <pc:spChg chg="add del mod">
          <ac:chgData name="Daniel Powell" userId="419723083e2cabd6" providerId="LiveId" clId="{90D722AD-BFF3-411F-A3FB-B3C8C87EE73D}" dt="2020-12-30T13:22:53.682" v="89" actId="478"/>
          <ac:spMkLst>
            <pc:docMk/>
            <pc:sldMk cId="938116730" sldId="1185"/>
            <ac:spMk id="6" creationId="{69F3F7E5-4CCC-4B1E-8F53-AFBDB3E93F69}"/>
          </ac:spMkLst>
        </pc:spChg>
        <pc:spChg chg="add mod">
          <ac:chgData name="Daniel Powell" userId="419723083e2cabd6" providerId="LiveId" clId="{90D722AD-BFF3-411F-A3FB-B3C8C87EE73D}" dt="2020-12-30T13:41:03.817" v="480" actId="14100"/>
          <ac:spMkLst>
            <pc:docMk/>
            <pc:sldMk cId="938116730" sldId="1185"/>
            <ac:spMk id="9" creationId="{78A4A89C-FCA7-4D63-96A6-5855FBE74A26}"/>
          </ac:spMkLst>
        </pc:spChg>
        <pc:spChg chg="add mod">
          <ac:chgData name="Daniel Powell" userId="419723083e2cabd6" providerId="LiveId" clId="{90D722AD-BFF3-411F-A3FB-B3C8C87EE73D}" dt="2020-12-30T13:41:15.980" v="486" actId="1076"/>
          <ac:spMkLst>
            <pc:docMk/>
            <pc:sldMk cId="938116730" sldId="1185"/>
            <ac:spMk id="15" creationId="{82E45503-193E-4DC0-9079-D3F9F9DEE9A0}"/>
          </ac:spMkLst>
        </pc:spChg>
        <pc:spChg chg="add mod">
          <ac:chgData name="Daniel Powell" userId="419723083e2cabd6" providerId="LiveId" clId="{90D722AD-BFF3-411F-A3FB-B3C8C87EE73D}" dt="2020-12-30T13:46:30.356" v="511" actId="1076"/>
          <ac:spMkLst>
            <pc:docMk/>
            <pc:sldMk cId="938116730" sldId="1185"/>
            <ac:spMk id="17" creationId="{877310FE-D31F-4FC9-9791-13BF1BD862FF}"/>
          </ac:spMkLst>
        </pc:spChg>
        <pc:graphicFrameChg chg="add mod modGraphic">
          <ac:chgData name="Daniel Powell" userId="419723083e2cabd6" providerId="LiveId" clId="{90D722AD-BFF3-411F-A3FB-B3C8C87EE73D}" dt="2020-12-30T13:25:14.303" v="166" actId="2711"/>
          <ac:graphicFrameMkLst>
            <pc:docMk/>
            <pc:sldMk cId="938116730" sldId="1185"/>
            <ac:graphicFrameMk id="8" creationId="{A79B891B-4464-46CB-8791-21C32FF49629}"/>
          </ac:graphicFrameMkLst>
        </pc:graphicFrameChg>
        <pc:picChg chg="add del mod">
          <ac:chgData name="Daniel Powell" userId="419723083e2cabd6" providerId="LiveId" clId="{90D722AD-BFF3-411F-A3FB-B3C8C87EE73D}" dt="2020-12-30T13:29:10.162" v="357" actId="478"/>
          <ac:picMkLst>
            <pc:docMk/>
            <pc:sldMk cId="938116730" sldId="1185"/>
            <ac:picMk id="10" creationId="{67E01E23-C3CE-4E40-9297-8BCC62B41543}"/>
          </ac:picMkLst>
        </pc:picChg>
        <pc:picChg chg="add mod">
          <ac:chgData name="Daniel Powell" userId="419723083e2cabd6" providerId="LiveId" clId="{90D722AD-BFF3-411F-A3FB-B3C8C87EE73D}" dt="2020-12-30T13:41:21.084" v="490" actId="1076"/>
          <ac:picMkLst>
            <pc:docMk/>
            <pc:sldMk cId="938116730" sldId="1185"/>
            <ac:picMk id="11" creationId="{19B67A84-1B84-4C7F-9853-2A439D1E9657}"/>
          </ac:picMkLst>
        </pc:picChg>
        <pc:picChg chg="add mod">
          <ac:chgData name="Daniel Powell" userId="419723083e2cabd6" providerId="LiveId" clId="{90D722AD-BFF3-411F-A3FB-B3C8C87EE73D}" dt="2020-12-30T13:41:19.868" v="489" actId="1076"/>
          <ac:picMkLst>
            <pc:docMk/>
            <pc:sldMk cId="938116730" sldId="1185"/>
            <ac:picMk id="12" creationId="{F62172FC-9F06-4FF4-86EA-365951EE74F3}"/>
          </ac:picMkLst>
        </pc:picChg>
        <pc:picChg chg="add mod">
          <ac:chgData name="Daniel Powell" userId="419723083e2cabd6" providerId="LiveId" clId="{90D722AD-BFF3-411F-A3FB-B3C8C87EE73D}" dt="2020-12-30T13:41:10.773" v="484" actId="1076"/>
          <ac:picMkLst>
            <pc:docMk/>
            <pc:sldMk cId="938116730" sldId="1185"/>
            <ac:picMk id="13" creationId="{AEFF8848-423B-432A-886E-3529C4E33CDC}"/>
          </ac:picMkLst>
        </pc:picChg>
        <pc:picChg chg="add mod">
          <ac:chgData name="Daniel Powell" userId="419723083e2cabd6" providerId="LiveId" clId="{90D722AD-BFF3-411F-A3FB-B3C8C87EE73D}" dt="2020-12-30T13:46:18.748" v="506" actId="1076"/>
          <ac:picMkLst>
            <pc:docMk/>
            <pc:sldMk cId="938116730" sldId="1185"/>
            <ac:picMk id="14" creationId="{3BCBE8B0-21A4-4E7F-AD6E-FF205960FEAA}"/>
          </ac:picMkLst>
        </pc:picChg>
        <pc:picChg chg="add mod">
          <ac:chgData name="Daniel Powell" userId="419723083e2cabd6" providerId="LiveId" clId="{90D722AD-BFF3-411F-A3FB-B3C8C87EE73D}" dt="2020-12-30T13:46:54.738" v="517" actId="1076"/>
          <ac:picMkLst>
            <pc:docMk/>
            <pc:sldMk cId="938116730" sldId="1185"/>
            <ac:picMk id="2049" creationId="{3A820328-1CA3-42BA-9EF6-63042BC20965}"/>
          </ac:picMkLst>
        </pc:picChg>
        <pc:picChg chg="add mod">
          <ac:chgData name="Daniel Powell" userId="419723083e2cabd6" providerId="LiveId" clId="{90D722AD-BFF3-411F-A3FB-B3C8C87EE73D}" dt="2020-12-30T13:46:53.067" v="516" actId="1076"/>
          <ac:picMkLst>
            <pc:docMk/>
            <pc:sldMk cId="938116730" sldId="1185"/>
            <ac:picMk id="2052" creationId="{BFD249A2-76F5-42A5-8A32-660A16ECB37C}"/>
          </ac:picMkLst>
        </pc:picChg>
      </pc:sldChg>
      <pc:sldChg chg="addSp delSp modSp new mod ord modAnim">
        <pc:chgData name="Daniel Powell" userId="419723083e2cabd6" providerId="LiveId" clId="{90D722AD-BFF3-411F-A3FB-B3C8C87EE73D}" dt="2020-12-31T10:27:14.002" v="6361" actId="1076"/>
        <pc:sldMkLst>
          <pc:docMk/>
          <pc:sldMk cId="2406600169" sldId="1186"/>
        </pc:sldMkLst>
        <pc:spChg chg="mod">
          <ac:chgData name="Daniel Powell" userId="419723083e2cabd6" providerId="LiveId" clId="{90D722AD-BFF3-411F-A3FB-B3C8C87EE73D}" dt="2020-12-30T14:23:01.015" v="1462" actId="1076"/>
          <ac:spMkLst>
            <pc:docMk/>
            <pc:sldMk cId="2406600169" sldId="1186"/>
            <ac:spMk id="2" creationId="{6D85119E-92D9-47F0-AE4E-5F71D7A02EC8}"/>
          </ac:spMkLst>
        </pc:spChg>
        <pc:spChg chg="add mod">
          <ac:chgData name="Daniel Powell" userId="419723083e2cabd6" providerId="LiveId" clId="{90D722AD-BFF3-411F-A3FB-B3C8C87EE73D}" dt="2020-12-30T14:22:54.729" v="1459" actId="1076"/>
          <ac:spMkLst>
            <pc:docMk/>
            <pc:sldMk cId="2406600169" sldId="1186"/>
            <ac:spMk id="3" creationId="{E6E030E5-3400-4A1A-AE1F-FBB22B687EB3}"/>
          </ac:spMkLst>
        </pc:spChg>
        <pc:spChg chg="add mod">
          <ac:chgData name="Daniel Powell" userId="419723083e2cabd6" providerId="LiveId" clId="{90D722AD-BFF3-411F-A3FB-B3C8C87EE73D}" dt="2020-12-30T14:11:29.273" v="683" actId="1076"/>
          <ac:spMkLst>
            <pc:docMk/>
            <pc:sldMk cId="2406600169" sldId="1186"/>
            <ac:spMk id="4" creationId="{B038B7D9-3ADA-4D83-8BAF-24E58FB58872}"/>
          </ac:spMkLst>
        </pc:spChg>
        <pc:spChg chg="mod">
          <ac:chgData name="Daniel Powell" userId="419723083e2cabd6" providerId="LiveId" clId="{90D722AD-BFF3-411F-A3FB-B3C8C87EE73D}" dt="2020-12-30T14:12:31.470" v="691"/>
          <ac:spMkLst>
            <pc:docMk/>
            <pc:sldMk cId="2406600169" sldId="1186"/>
            <ac:spMk id="9" creationId="{6927CE1B-4870-4F63-918D-FB45BDB0736C}"/>
          </ac:spMkLst>
        </pc:spChg>
        <pc:spChg chg="mod">
          <ac:chgData name="Daniel Powell" userId="419723083e2cabd6" providerId="LiveId" clId="{90D722AD-BFF3-411F-A3FB-B3C8C87EE73D}" dt="2020-12-30T14:17:56.609" v="1057" actId="1076"/>
          <ac:spMkLst>
            <pc:docMk/>
            <pc:sldMk cId="2406600169" sldId="1186"/>
            <ac:spMk id="10" creationId="{EFE6F8FB-0BFD-4F8D-A7FC-3C2F8ACECC40}"/>
          </ac:spMkLst>
        </pc:spChg>
        <pc:spChg chg="add mod">
          <ac:chgData name="Daniel Powell" userId="419723083e2cabd6" providerId="LiveId" clId="{90D722AD-BFF3-411F-A3FB-B3C8C87EE73D}" dt="2020-12-30T14:14:10.272" v="804" actId="164"/>
          <ac:spMkLst>
            <pc:docMk/>
            <pc:sldMk cId="2406600169" sldId="1186"/>
            <ac:spMk id="13" creationId="{4E873959-EA47-480A-80A0-EE645A457A77}"/>
          </ac:spMkLst>
        </pc:spChg>
        <pc:spChg chg="add mod">
          <ac:chgData name="Daniel Powell" userId="419723083e2cabd6" providerId="LiveId" clId="{90D722AD-BFF3-411F-A3FB-B3C8C87EE73D}" dt="2020-12-30T14:14:10.272" v="804" actId="164"/>
          <ac:spMkLst>
            <pc:docMk/>
            <pc:sldMk cId="2406600169" sldId="1186"/>
            <ac:spMk id="14" creationId="{D0E74339-1794-438C-B6DC-9D69B81302B5}"/>
          </ac:spMkLst>
        </pc:spChg>
        <pc:spChg chg="mod">
          <ac:chgData name="Daniel Powell" userId="419723083e2cabd6" providerId="LiveId" clId="{90D722AD-BFF3-411F-A3FB-B3C8C87EE73D}" dt="2020-12-30T14:12:31.470" v="691"/>
          <ac:spMkLst>
            <pc:docMk/>
            <pc:sldMk cId="2406600169" sldId="1186"/>
            <ac:spMk id="23" creationId="{7930A261-FE2F-44DF-AA50-8E0941608824}"/>
          </ac:spMkLst>
        </pc:spChg>
        <pc:spChg chg="mod">
          <ac:chgData name="Daniel Powell" userId="419723083e2cabd6" providerId="LiveId" clId="{90D722AD-BFF3-411F-A3FB-B3C8C87EE73D}" dt="2020-12-30T14:17:58.704" v="1058" actId="1076"/>
          <ac:spMkLst>
            <pc:docMk/>
            <pc:sldMk cId="2406600169" sldId="1186"/>
            <ac:spMk id="24" creationId="{7A53B05E-BBD6-4145-A60D-4172C34F325E}"/>
          </ac:spMkLst>
        </pc:spChg>
        <pc:spChg chg="add mod">
          <ac:chgData name="Daniel Powell" userId="419723083e2cabd6" providerId="LiveId" clId="{90D722AD-BFF3-411F-A3FB-B3C8C87EE73D}" dt="2020-12-30T14:20:55.318" v="1387" actId="255"/>
          <ac:spMkLst>
            <pc:docMk/>
            <pc:sldMk cId="2406600169" sldId="1186"/>
            <ac:spMk id="26" creationId="{FAD1FE4A-90B4-4BFF-AFD8-FA645E435906}"/>
          </ac:spMkLst>
        </pc:spChg>
        <pc:spChg chg="mod">
          <ac:chgData name="Daniel Powell" userId="419723083e2cabd6" providerId="LiveId" clId="{90D722AD-BFF3-411F-A3FB-B3C8C87EE73D}" dt="2020-12-30T14:13:58.658" v="801"/>
          <ac:spMkLst>
            <pc:docMk/>
            <pc:sldMk cId="2406600169" sldId="1186"/>
            <ac:spMk id="29" creationId="{EDBC10F7-CBCD-4B7D-BEA0-D38723C175E2}"/>
          </ac:spMkLst>
        </pc:spChg>
        <pc:spChg chg="mod">
          <ac:chgData name="Daniel Powell" userId="419723083e2cabd6" providerId="LiveId" clId="{90D722AD-BFF3-411F-A3FB-B3C8C87EE73D}" dt="2020-12-30T14:13:58.658" v="801"/>
          <ac:spMkLst>
            <pc:docMk/>
            <pc:sldMk cId="2406600169" sldId="1186"/>
            <ac:spMk id="30" creationId="{8BC3C881-46F8-42F2-B53E-7896653E5E9D}"/>
          </ac:spMkLst>
        </pc:spChg>
        <pc:spChg chg="mod">
          <ac:chgData name="Daniel Powell" userId="419723083e2cabd6" providerId="LiveId" clId="{90D722AD-BFF3-411F-A3FB-B3C8C87EE73D}" dt="2020-12-30T14:13:58.658" v="801"/>
          <ac:spMkLst>
            <pc:docMk/>
            <pc:sldMk cId="2406600169" sldId="1186"/>
            <ac:spMk id="31" creationId="{2060FA1E-8BD3-40EC-9426-7A28BBB1B60E}"/>
          </ac:spMkLst>
        </pc:spChg>
        <pc:spChg chg="mod">
          <ac:chgData name="Daniel Powell" userId="419723083e2cabd6" providerId="LiveId" clId="{90D722AD-BFF3-411F-A3FB-B3C8C87EE73D}" dt="2020-12-30T14:13:58.658" v="801"/>
          <ac:spMkLst>
            <pc:docMk/>
            <pc:sldMk cId="2406600169" sldId="1186"/>
            <ac:spMk id="32" creationId="{A511BFA9-F96D-4D1D-8CFD-F6D1430EC174}"/>
          </ac:spMkLst>
        </pc:spChg>
        <pc:spChg chg="mod">
          <ac:chgData name="Daniel Powell" userId="419723083e2cabd6" providerId="LiveId" clId="{90D722AD-BFF3-411F-A3FB-B3C8C87EE73D}" dt="2020-12-30T14:13:58.658" v="801"/>
          <ac:spMkLst>
            <pc:docMk/>
            <pc:sldMk cId="2406600169" sldId="1186"/>
            <ac:spMk id="35" creationId="{440CE81D-9BFE-41CD-A151-7019FACA0A9B}"/>
          </ac:spMkLst>
        </pc:spChg>
        <pc:spChg chg="mod">
          <ac:chgData name="Daniel Powell" userId="419723083e2cabd6" providerId="LiveId" clId="{90D722AD-BFF3-411F-A3FB-B3C8C87EE73D}" dt="2020-12-30T14:13:58.658" v="801"/>
          <ac:spMkLst>
            <pc:docMk/>
            <pc:sldMk cId="2406600169" sldId="1186"/>
            <ac:spMk id="36" creationId="{C6BD7E9F-1B9A-4925-8542-F3186D76665F}"/>
          </ac:spMkLst>
        </pc:spChg>
        <pc:spChg chg="mod">
          <ac:chgData name="Daniel Powell" userId="419723083e2cabd6" providerId="LiveId" clId="{90D722AD-BFF3-411F-A3FB-B3C8C87EE73D}" dt="2020-12-30T14:13:58.658" v="801"/>
          <ac:spMkLst>
            <pc:docMk/>
            <pc:sldMk cId="2406600169" sldId="1186"/>
            <ac:spMk id="37" creationId="{04CC5256-49FD-4310-90DF-2C7A017BEB39}"/>
          </ac:spMkLst>
        </pc:spChg>
        <pc:spChg chg="mod">
          <ac:chgData name="Daniel Powell" userId="419723083e2cabd6" providerId="LiveId" clId="{90D722AD-BFF3-411F-A3FB-B3C8C87EE73D}" dt="2020-12-30T14:13:58.658" v="801"/>
          <ac:spMkLst>
            <pc:docMk/>
            <pc:sldMk cId="2406600169" sldId="1186"/>
            <ac:spMk id="38" creationId="{11E8CF25-6A9F-4A70-BE08-927A5D2F8A66}"/>
          </ac:spMkLst>
        </pc:spChg>
        <pc:spChg chg="mod">
          <ac:chgData name="Daniel Powell" userId="419723083e2cabd6" providerId="LiveId" clId="{90D722AD-BFF3-411F-A3FB-B3C8C87EE73D}" dt="2020-12-30T14:13:58.658" v="801"/>
          <ac:spMkLst>
            <pc:docMk/>
            <pc:sldMk cId="2406600169" sldId="1186"/>
            <ac:spMk id="39" creationId="{4109CC7A-548D-4E94-B6D8-12D692E6793C}"/>
          </ac:spMkLst>
        </pc:spChg>
        <pc:spChg chg="mod">
          <ac:chgData name="Daniel Powell" userId="419723083e2cabd6" providerId="LiveId" clId="{90D722AD-BFF3-411F-A3FB-B3C8C87EE73D}" dt="2020-12-30T14:13:58.658" v="801"/>
          <ac:spMkLst>
            <pc:docMk/>
            <pc:sldMk cId="2406600169" sldId="1186"/>
            <ac:spMk id="40" creationId="{863AFE77-69B2-4CC4-A970-A545C1084F60}"/>
          </ac:spMkLst>
        </pc:spChg>
        <pc:spChg chg="mod">
          <ac:chgData name="Daniel Powell" userId="419723083e2cabd6" providerId="LiveId" clId="{90D722AD-BFF3-411F-A3FB-B3C8C87EE73D}" dt="2020-12-30T14:13:58.658" v="801"/>
          <ac:spMkLst>
            <pc:docMk/>
            <pc:sldMk cId="2406600169" sldId="1186"/>
            <ac:spMk id="50" creationId="{D63091B9-1778-4A63-8C85-575B5C39EC82}"/>
          </ac:spMkLst>
        </pc:spChg>
        <pc:spChg chg="mod">
          <ac:chgData name="Daniel Powell" userId="419723083e2cabd6" providerId="LiveId" clId="{90D722AD-BFF3-411F-A3FB-B3C8C87EE73D}" dt="2020-12-30T14:13:58.658" v="801"/>
          <ac:spMkLst>
            <pc:docMk/>
            <pc:sldMk cId="2406600169" sldId="1186"/>
            <ac:spMk id="52" creationId="{55D6D654-5823-4510-949A-1189BF89B915}"/>
          </ac:spMkLst>
        </pc:spChg>
        <pc:spChg chg="mod">
          <ac:chgData name="Daniel Powell" userId="419723083e2cabd6" providerId="LiveId" clId="{90D722AD-BFF3-411F-A3FB-B3C8C87EE73D}" dt="2020-12-30T14:13:58.658" v="801"/>
          <ac:spMkLst>
            <pc:docMk/>
            <pc:sldMk cId="2406600169" sldId="1186"/>
            <ac:spMk id="54" creationId="{DB4FFA85-D041-468F-A15A-D0470D5B975E}"/>
          </ac:spMkLst>
        </pc:spChg>
        <pc:spChg chg="mod">
          <ac:chgData name="Daniel Powell" userId="419723083e2cabd6" providerId="LiveId" clId="{90D722AD-BFF3-411F-A3FB-B3C8C87EE73D}" dt="2020-12-30T14:13:58.658" v="801"/>
          <ac:spMkLst>
            <pc:docMk/>
            <pc:sldMk cId="2406600169" sldId="1186"/>
            <ac:spMk id="56" creationId="{D1B8776E-7E51-473A-9524-FD1F06B6E5D7}"/>
          </ac:spMkLst>
        </pc:spChg>
        <pc:spChg chg="mod">
          <ac:chgData name="Daniel Powell" userId="419723083e2cabd6" providerId="LiveId" clId="{90D722AD-BFF3-411F-A3FB-B3C8C87EE73D}" dt="2020-12-30T14:13:58.658" v="801"/>
          <ac:spMkLst>
            <pc:docMk/>
            <pc:sldMk cId="2406600169" sldId="1186"/>
            <ac:spMk id="58" creationId="{B6523CFC-CEA0-4F92-A34A-C8E018F91F6B}"/>
          </ac:spMkLst>
        </pc:spChg>
        <pc:spChg chg="mod">
          <ac:chgData name="Daniel Powell" userId="419723083e2cabd6" providerId="LiveId" clId="{90D722AD-BFF3-411F-A3FB-B3C8C87EE73D}" dt="2020-12-30T14:13:58.658" v="801"/>
          <ac:spMkLst>
            <pc:docMk/>
            <pc:sldMk cId="2406600169" sldId="1186"/>
            <ac:spMk id="60" creationId="{BB85B797-A5EB-44E8-A785-B3D0CCAD6FE9}"/>
          </ac:spMkLst>
        </pc:spChg>
        <pc:spChg chg="mod">
          <ac:chgData name="Daniel Powell" userId="419723083e2cabd6" providerId="LiveId" clId="{90D722AD-BFF3-411F-A3FB-B3C8C87EE73D}" dt="2020-12-30T14:13:58.658" v="801"/>
          <ac:spMkLst>
            <pc:docMk/>
            <pc:sldMk cId="2406600169" sldId="1186"/>
            <ac:spMk id="62" creationId="{C3785439-F7D1-4885-B467-D7A64BC56048}"/>
          </ac:spMkLst>
        </pc:spChg>
        <pc:spChg chg="mod">
          <ac:chgData name="Daniel Powell" userId="419723083e2cabd6" providerId="LiveId" clId="{90D722AD-BFF3-411F-A3FB-B3C8C87EE73D}" dt="2020-12-30T14:13:58.658" v="801"/>
          <ac:spMkLst>
            <pc:docMk/>
            <pc:sldMk cId="2406600169" sldId="1186"/>
            <ac:spMk id="64" creationId="{C4BDD816-D3F6-4910-B0ED-B642D7850F52}"/>
          </ac:spMkLst>
        </pc:spChg>
        <pc:spChg chg="add del mod">
          <ac:chgData name="Daniel Powell" userId="419723083e2cabd6" providerId="LiveId" clId="{90D722AD-BFF3-411F-A3FB-B3C8C87EE73D}" dt="2020-12-30T14:14:21.097" v="810" actId="21"/>
          <ac:spMkLst>
            <pc:docMk/>
            <pc:sldMk cId="2406600169" sldId="1186"/>
            <ac:spMk id="65" creationId="{1F09C0EC-3FC4-43AC-B5A6-32B5D8D42E25}"/>
          </ac:spMkLst>
        </pc:spChg>
        <pc:spChg chg="add mod">
          <ac:chgData name="Daniel Powell" userId="419723083e2cabd6" providerId="LiveId" clId="{90D722AD-BFF3-411F-A3FB-B3C8C87EE73D}" dt="2020-12-30T14:14:33.435" v="813" actId="164"/>
          <ac:spMkLst>
            <pc:docMk/>
            <pc:sldMk cId="2406600169" sldId="1186"/>
            <ac:spMk id="67" creationId="{08811B53-65A4-45F2-A2AF-C62C1ECADB40}"/>
          </ac:spMkLst>
        </pc:spChg>
        <pc:spChg chg="add mod">
          <ac:chgData name="Daniel Powell" userId="419723083e2cabd6" providerId="LiveId" clId="{90D722AD-BFF3-411F-A3FB-B3C8C87EE73D}" dt="2020-12-30T14:21:19.517" v="1395" actId="207"/>
          <ac:spMkLst>
            <pc:docMk/>
            <pc:sldMk cId="2406600169" sldId="1186"/>
            <ac:spMk id="69" creationId="{B7F646D9-0FFE-454D-A8C2-DBD81CFAE664}"/>
          </ac:spMkLst>
        </pc:spChg>
        <pc:spChg chg="mod">
          <ac:chgData name="Daniel Powell" userId="419723083e2cabd6" providerId="LiveId" clId="{90D722AD-BFF3-411F-A3FB-B3C8C87EE73D}" dt="2020-12-30T14:17:20.225" v="1040" actId="1076"/>
          <ac:spMkLst>
            <pc:docMk/>
            <pc:sldMk cId="2406600169" sldId="1186"/>
            <ac:spMk id="74" creationId="{E1A3EDF8-663E-4C5D-8D10-44D36B6C8ED4}"/>
          </ac:spMkLst>
        </pc:spChg>
        <pc:spChg chg="mod">
          <ac:chgData name="Daniel Powell" userId="419723083e2cabd6" providerId="LiveId" clId="{90D722AD-BFF3-411F-A3FB-B3C8C87EE73D}" dt="2020-12-30T14:16:53.374" v="1033"/>
          <ac:spMkLst>
            <pc:docMk/>
            <pc:sldMk cId="2406600169" sldId="1186"/>
            <ac:spMk id="75" creationId="{788E6826-1F65-4DDD-BE56-8AE561856DF1}"/>
          </ac:spMkLst>
        </pc:spChg>
        <pc:spChg chg="mod">
          <ac:chgData name="Daniel Powell" userId="419723083e2cabd6" providerId="LiveId" clId="{90D722AD-BFF3-411F-A3FB-B3C8C87EE73D}" dt="2020-12-30T14:16:53.374" v="1033"/>
          <ac:spMkLst>
            <pc:docMk/>
            <pc:sldMk cId="2406600169" sldId="1186"/>
            <ac:spMk id="85" creationId="{F996FB6F-47EE-46A5-851D-911117006571}"/>
          </ac:spMkLst>
        </pc:spChg>
        <pc:spChg chg="mod">
          <ac:chgData name="Daniel Powell" userId="419723083e2cabd6" providerId="LiveId" clId="{90D722AD-BFF3-411F-A3FB-B3C8C87EE73D}" dt="2020-12-30T14:17:36.137" v="1045" actId="1076"/>
          <ac:spMkLst>
            <pc:docMk/>
            <pc:sldMk cId="2406600169" sldId="1186"/>
            <ac:spMk id="86" creationId="{E445F408-0571-4C3B-A8EA-942EE013881E}"/>
          </ac:spMkLst>
        </pc:spChg>
        <pc:spChg chg="mod">
          <ac:chgData name="Daniel Powell" userId="419723083e2cabd6" providerId="LiveId" clId="{90D722AD-BFF3-411F-A3FB-B3C8C87EE73D}" dt="2020-12-30T14:16:53.374" v="1033"/>
          <ac:spMkLst>
            <pc:docMk/>
            <pc:sldMk cId="2406600169" sldId="1186"/>
            <ac:spMk id="87" creationId="{F332801C-E822-40D5-BB25-1A69CBAB112D}"/>
          </ac:spMkLst>
        </pc:spChg>
        <pc:spChg chg="mod">
          <ac:chgData name="Daniel Powell" userId="419723083e2cabd6" providerId="LiveId" clId="{90D722AD-BFF3-411F-A3FB-B3C8C87EE73D}" dt="2020-12-30T14:17:30.345" v="1043" actId="1076"/>
          <ac:spMkLst>
            <pc:docMk/>
            <pc:sldMk cId="2406600169" sldId="1186"/>
            <ac:spMk id="88" creationId="{1A0824CE-AC97-4663-A33F-06CBC7381171}"/>
          </ac:spMkLst>
        </pc:spChg>
        <pc:spChg chg="add mod">
          <ac:chgData name="Daniel Powell" userId="419723083e2cabd6" providerId="LiveId" clId="{90D722AD-BFF3-411F-A3FB-B3C8C87EE73D}" dt="2020-12-30T14:24:09.122" v="1493" actId="164"/>
          <ac:spMkLst>
            <pc:docMk/>
            <pc:sldMk cId="2406600169" sldId="1186"/>
            <ac:spMk id="93" creationId="{0BB8B165-93DF-4BB9-87C3-76B7DAA206BE}"/>
          </ac:spMkLst>
        </pc:spChg>
        <pc:spChg chg="add mod">
          <ac:chgData name="Daniel Powell" userId="419723083e2cabd6" providerId="LiveId" clId="{90D722AD-BFF3-411F-A3FB-B3C8C87EE73D}" dt="2020-12-30T14:19:08.753" v="1111" actId="1076"/>
          <ac:spMkLst>
            <pc:docMk/>
            <pc:sldMk cId="2406600169" sldId="1186"/>
            <ac:spMk id="94" creationId="{721E8A97-A500-445D-AFCD-388055E95302}"/>
          </ac:spMkLst>
        </pc:spChg>
        <pc:spChg chg="add mod">
          <ac:chgData name="Daniel Powell" userId="419723083e2cabd6" providerId="LiveId" clId="{90D722AD-BFF3-411F-A3FB-B3C8C87EE73D}" dt="2020-12-31T10:27:14.002" v="6361" actId="1076"/>
          <ac:spMkLst>
            <pc:docMk/>
            <pc:sldMk cId="2406600169" sldId="1186"/>
            <ac:spMk id="95" creationId="{98DAACB0-67A7-4FA7-9E8F-B30A642A0FFE}"/>
          </ac:spMkLst>
        </pc:spChg>
        <pc:spChg chg="add mod">
          <ac:chgData name="Daniel Powell" userId="419723083e2cabd6" providerId="LiveId" clId="{90D722AD-BFF3-411F-A3FB-B3C8C87EE73D}" dt="2020-12-30T14:24:09.122" v="1493" actId="164"/>
          <ac:spMkLst>
            <pc:docMk/>
            <pc:sldMk cId="2406600169" sldId="1186"/>
            <ac:spMk id="97" creationId="{E0175854-14F2-4CF2-8E72-0F9A35D12701}"/>
          </ac:spMkLst>
        </pc:spChg>
        <pc:grpChg chg="add mod">
          <ac:chgData name="Daniel Powell" userId="419723083e2cabd6" providerId="LiveId" clId="{90D722AD-BFF3-411F-A3FB-B3C8C87EE73D}" dt="2020-12-30T14:14:10.272" v="804" actId="164"/>
          <ac:grpSpMkLst>
            <pc:docMk/>
            <pc:sldMk cId="2406600169" sldId="1186"/>
            <ac:grpSpMk id="8" creationId="{4118C746-4C25-4BD4-BB57-7603229F1920}"/>
          </ac:grpSpMkLst>
        </pc:grpChg>
        <pc:grpChg chg="add mod">
          <ac:chgData name="Daniel Powell" userId="419723083e2cabd6" providerId="LiveId" clId="{90D722AD-BFF3-411F-A3FB-B3C8C87EE73D}" dt="2020-12-30T14:14:10.272" v="804" actId="164"/>
          <ac:grpSpMkLst>
            <pc:docMk/>
            <pc:sldMk cId="2406600169" sldId="1186"/>
            <ac:grpSpMk id="22" creationId="{8B88B959-1DBC-4AFB-B9AC-F70F3D187BB4}"/>
          </ac:grpSpMkLst>
        </pc:grpChg>
        <pc:grpChg chg="add mod">
          <ac:chgData name="Daniel Powell" userId="419723083e2cabd6" providerId="LiveId" clId="{90D722AD-BFF3-411F-A3FB-B3C8C87EE73D}" dt="2020-12-30T14:14:33.435" v="813" actId="164"/>
          <ac:grpSpMkLst>
            <pc:docMk/>
            <pc:sldMk cId="2406600169" sldId="1186"/>
            <ac:grpSpMk id="27" creationId="{689BF39F-3656-430B-9771-C5A80AD96D29}"/>
          </ac:grpSpMkLst>
        </pc:grpChg>
        <pc:grpChg chg="mod">
          <ac:chgData name="Daniel Powell" userId="419723083e2cabd6" providerId="LiveId" clId="{90D722AD-BFF3-411F-A3FB-B3C8C87EE73D}" dt="2020-12-30T14:13:58.658" v="801"/>
          <ac:grpSpMkLst>
            <pc:docMk/>
            <pc:sldMk cId="2406600169" sldId="1186"/>
            <ac:grpSpMk id="28" creationId="{A32269DD-432D-4362-A48B-7B3A617A93C2}"/>
          </ac:grpSpMkLst>
        </pc:grpChg>
        <pc:grpChg chg="mod">
          <ac:chgData name="Daniel Powell" userId="419723083e2cabd6" providerId="LiveId" clId="{90D722AD-BFF3-411F-A3FB-B3C8C87EE73D}" dt="2020-12-30T14:13:58.658" v="801"/>
          <ac:grpSpMkLst>
            <pc:docMk/>
            <pc:sldMk cId="2406600169" sldId="1186"/>
            <ac:grpSpMk id="33" creationId="{8929B4CE-748E-4689-99C7-A92FEB98A65F}"/>
          </ac:grpSpMkLst>
        </pc:grpChg>
        <pc:grpChg chg="mod">
          <ac:chgData name="Daniel Powell" userId="419723083e2cabd6" providerId="LiveId" clId="{90D722AD-BFF3-411F-A3FB-B3C8C87EE73D}" dt="2020-12-30T14:13:58.658" v="801"/>
          <ac:grpSpMkLst>
            <pc:docMk/>
            <pc:sldMk cId="2406600169" sldId="1186"/>
            <ac:grpSpMk id="34" creationId="{EDADC95A-B6B6-40D9-BA4C-19F8899D31DB}"/>
          </ac:grpSpMkLst>
        </pc:grpChg>
        <pc:grpChg chg="mod">
          <ac:chgData name="Daniel Powell" userId="419723083e2cabd6" providerId="LiveId" clId="{90D722AD-BFF3-411F-A3FB-B3C8C87EE73D}" dt="2020-12-30T14:13:58.658" v="801"/>
          <ac:grpSpMkLst>
            <pc:docMk/>
            <pc:sldMk cId="2406600169" sldId="1186"/>
            <ac:grpSpMk id="41" creationId="{07C30FCF-D505-4B06-B7B9-577A3A3A9BAD}"/>
          </ac:grpSpMkLst>
        </pc:grpChg>
        <pc:grpChg chg="mod">
          <ac:chgData name="Daniel Powell" userId="419723083e2cabd6" providerId="LiveId" clId="{90D722AD-BFF3-411F-A3FB-B3C8C87EE73D}" dt="2020-12-30T14:13:58.658" v="801"/>
          <ac:grpSpMkLst>
            <pc:docMk/>
            <pc:sldMk cId="2406600169" sldId="1186"/>
            <ac:grpSpMk id="42" creationId="{630FCE59-412A-4EC6-9EF3-9CF51C2A693A}"/>
          </ac:grpSpMkLst>
        </pc:grpChg>
        <pc:grpChg chg="mod">
          <ac:chgData name="Daniel Powell" userId="419723083e2cabd6" providerId="LiveId" clId="{90D722AD-BFF3-411F-A3FB-B3C8C87EE73D}" dt="2020-12-30T14:13:58.658" v="801"/>
          <ac:grpSpMkLst>
            <pc:docMk/>
            <pc:sldMk cId="2406600169" sldId="1186"/>
            <ac:grpSpMk id="43" creationId="{ADB0AA08-A8A0-45D5-8B2C-FEE011A303EB}"/>
          </ac:grpSpMkLst>
        </pc:grpChg>
        <pc:grpChg chg="mod">
          <ac:chgData name="Daniel Powell" userId="419723083e2cabd6" providerId="LiveId" clId="{90D722AD-BFF3-411F-A3FB-B3C8C87EE73D}" dt="2020-12-30T14:13:58.658" v="801"/>
          <ac:grpSpMkLst>
            <pc:docMk/>
            <pc:sldMk cId="2406600169" sldId="1186"/>
            <ac:grpSpMk id="44" creationId="{6436E832-E850-4B50-B452-8E40BFB04D8F}"/>
          </ac:grpSpMkLst>
        </pc:grpChg>
        <pc:grpChg chg="mod">
          <ac:chgData name="Daniel Powell" userId="419723083e2cabd6" providerId="LiveId" clId="{90D722AD-BFF3-411F-A3FB-B3C8C87EE73D}" dt="2020-12-30T14:13:58.658" v="801"/>
          <ac:grpSpMkLst>
            <pc:docMk/>
            <pc:sldMk cId="2406600169" sldId="1186"/>
            <ac:grpSpMk id="45" creationId="{4AFCCCE8-30A7-457B-8FFC-38B7E47568F6}"/>
          </ac:grpSpMkLst>
        </pc:grpChg>
        <pc:grpChg chg="mod">
          <ac:chgData name="Daniel Powell" userId="419723083e2cabd6" providerId="LiveId" clId="{90D722AD-BFF3-411F-A3FB-B3C8C87EE73D}" dt="2020-12-30T14:13:58.658" v="801"/>
          <ac:grpSpMkLst>
            <pc:docMk/>
            <pc:sldMk cId="2406600169" sldId="1186"/>
            <ac:grpSpMk id="46" creationId="{893D3718-725A-4D85-BE42-B01CC99EA58E}"/>
          </ac:grpSpMkLst>
        </pc:grpChg>
        <pc:grpChg chg="mod">
          <ac:chgData name="Daniel Powell" userId="419723083e2cabd6" providerId="LiveId" clId="{90D722AD-BFF3-411F-A3FB-B3C8C87EE73D}" dt="2020-12-30T14:13:58.658" v="801"/>
          <ac:grpSpMkLst>
            <pc:docMk/>
            <pc:sldMk cId="2406600169" sldId="1186"/>
            <ac:grpSpMk id="47" creationId="{61DD4979-103D-4E99-9894-FEA5E361A4AF}"/>
          </ac:grpSpMkLst>
        </pc:grpChg>
        <pc:grpChg chg="mod">
          <ac:chgData name="Daniel Powell" userId="419723083e2cabd6" providerId="LiveId" clId="{90D722AD-BFF3-411F-A3FB-B3C8C87EE73D}" dt="2020-12-30T14:13:58.658" v="801"/>
          <ac:grpSpMkLst>
            <pc:docMk/>
            <pc:sldMk cId="2406600169" sldId="1186"/>
            <ac:grpSpMk id="48" creationId="{B3A7C47D-ED85-484E-8F90-783EBC51D8FC}"/>
          </ac:grpSpMkLst>
        </pc:grpChg>
        <pc:grpChg chg="add mod">
          <ac:chgData name="Daniel Powell" userId="419723083e2cabd6" providerId="LiveId" clId="{90D722AD-BFF3-411F-A3FB-B3C8C87EE73D}" dt="2020-12-30T14:19:06.649" v="1110" actId="1076"/>
          <ac:grpSpMkLst>
            <pc:docMk/>
            <pc:sldMk cId="2406600169" sldId="1186"/>
            <ac:grpSpMk id="66" creationId="{404B84EB-DB5B-41C9-83D4-9B7968A925A9}"/>
          </ac:grpSpMkLst>
        </pc:grpChg>
        <pc:grpChg chg="add mod">
          <ac:chgData name="Daniel Powell" userId="419723083e2cabd6" providerId="LiveId" clId="{90D722AD-BFF3-411F-A3FB-B3C8C87EE73D}" dt="2020-12-30T14:19:03.434" v="1109" actId="1076"/>
          <ac:grpSpMkLst>
            <pc:docMk/>
            <pc:sldMk cId="2406600169" sldId="1186"/>
            <ac:grpSpMk id="68" creationId="{18E8194D-1BFE-43CB-8D55-6C17B68C1788}"/>
          </ac:grpSpMkLst>
        </pc:grpChg>
        <pc:grpChg chg="add mod">
          <ac:chgData name="Daniel Powell" userId="419723083e2cabd6" providerId="LiveId" clId="{90D722AD-BFF3-411F-A3FB-B3C8C87EE73D}" dt="2020-12-30T14:24:09.122" v="1493" actId="164"/>
          <ac:grpSpMkLst>
            <pc:docMk/>
            <pc:sldMk cId="2406600169" sldId="1186"/>
            <ac:grpSpMk id="70" creationId="{F2140FC5-D824-4DEF-A8C2-8F0381F4031E}"/>
          </ac:grpSpMkLst>
        </pc:grpChg>
        <pc:grpChg chg="mod">
          <ac:chgData name="Daniel Powell" userId="419723083e2cabd6" providerId="LiveId" clId="{90D722AD-BFF3-411F-A3FB-B3C8C87EE73D}" dt="2020-12-30T14:16:53.374" v="1033"/>
          <ac:grpSpMkLst>
            <pc:docMk/>
            <pc:sldMk cId="2406600169" sldId="1186"/>
            <ac:grpSpMk id="71" creationId="{BC077E15-F28D-493C-9711-882A5F017842}"/>
          </ac:grpSpMkLst>
        </pc:grpChg>
        <pc:grpChg chg="mod">
          <ac:chgData name="Daniel Powell" userId="419723083e2cabd6" providerId="LiveId" clId="{90D722AD-BFF3-411F-A3FB-B3C8C87EE73D}" dt="2020-12-30T14:16:53.374" v="1033"/>
          <ac:grpSpMkLst>
            <pc:docMk/>
            <pc:sldMk cId="2406600169" sldId="1186"/>
            <ac:grpSpMk id="83" creationId="{F63A2570-3511-45A1-A717-6F08E9F65ED1}"/>
          </ac:grpSpMkLst>
        </pc:grpChg>
        <pc:grpChg chg="add mod">
          <ac:chgData name="Daniel Powell" userId="419723083e2cabd6" providerId="LiveId" clId="{90D722AD-BFF3-411F-A3FB-B3C8C87EE73D}" dt="2020-12-30T14:24:09.122" v="1493" actId="164"/>
          <ac:grpSpMkLst>
            <pc:docMk/>
            <pc:sldMk cId="2406600169" sldId="1186"/>
            <ac:grpSpMk id="98" creationId="{67BF42F3-92C0-4B4E-93DC-3F60F2F77C36}"/>
          </ac:grpSpMkLst>
        </pc:grpChg>
        <pc:graphicFrameChg chg="add del mod modGraphic">
          <ac:chgData name="Daniel Powell" userId="419723083e2cabd6" providerId="LiveId" clId="{90D722AD-BFF3-411F-A3FB-B3C8C87EE73D}" dt="2020-12-30T14:22:36.723" v="1454" actId="478"/>
          <ac:graphicFrameMkLst>
            <pc:docMk/>
            <pc:sldMk cId="2406600169" sldId="1186"/>
            <ac:graphicFrameMk id="5" creationId="{A19420EC-772A-464F-B457-0FCEE2A5F38A}"/>
          </ac:graphicFrameMkLst>
        </pc:graphicFrameChg>
        <pc:picChg chg="add mod">
          <ac:chgData name="Daniel Powell" userId="419723083e2cabd6" providerId="LiveId" clId="{90D722AD-BFF3-411F-A3FB-B3C8C87EE73D}" dt="2020-12-30T14:22:02.655" v="1450" actId="1076"/>
          <ac:picMkLst>
            <pc:docMk/>
            <pc:sldMk cId="2406600169" sldId="1186"/>
            <ac:picMk id="6" creationId="{06635D35-844C-4B5A-89EB-601AFA5898EF}"/>
          </ac:picMkLst>
        </pc:picChg>
        <pc:picChg chg="add mod">
          <ac:chgData name="Daniel Powell" userId="419723083e2cabd6" providerId="LiveId" clId="{90D722AD-BFF3-411F-A3FB-B3C8C87EE73D}" dt="2020-12-30T14:19:00.207" v="1108" actId="1076"/>
          <ac:picMkLst>
            <pc:docMk/>
            <pc:sldMk cId="2406600169" sldId="1186"/>
            <ac:picMk id="7" creationId="{61DDEC68-2C75-4781-A16B-F6D5B737D59E}"/>
          </ac:picMkLst>
        </pc:picChg>
        <pc:cxnChg chg="add mod">
          <ac:chgData name="Daniel Powell" userId="419723083e2cabd6" providerId="LiveId" clId="{90D722AD-BFF3-411F-A3FB-B3C8C87EE73D}" dt="2020-12-30T14:14:10.272" v="804" actId="164"/>
          <ac:cxnSpMkLst>
            <pc:docMk/>
            <pc:sldMk cId="2406600169" sldId="1186"/>
            <ac:cxnSpMk id="11" creationId="{9ED537EB-9F2F-4A9F-9CB0-EE560A18ADBD}"/>
          </ac:cxnSpMkLst>
        </pc:cxnChg>
        <pc:cxnChg chg="add mod">
          <ac:chgData name="Daniel Powell" userId="419723083e2cabd6" providerId="LiveId" clId="{90D722AD-BFF3-411F-A3FB-B3C8C87EE73D}" dt="2020-12-30T14:14:10.272" v="804" actId="164"/>
          <ac:cxnSpMkLst>
            <pc:docMk/>
            <pc:sldMk cId="2406600169" sldId="1186"/>
            <ac:cxnSpMk id="12" creationId="{07B321AE-05EB-4386-A8C8-EFC36A117F69}"/>
          </ac:cxnSpMkLst>
        </pc:cxnChg>
        <pc:cxnChg chg="add mod">
          <ac:chgData name="Daniel Powell" userId="419723083e2cabd6" providerId="LiveId" clId="{90D722AD-BFF3-411F-A3FB-B3C8C87EE73D}" dt="2020-12-30T14:14:10.272" v="804" actId="164"/>
          <ac:cxnSpMkLst>
            <pc:docMk/>
            <pc:sldMk cId="2406600169" sldId="1186"/>
            <ac:cxnSpMk id="15" creationId="{2FBFFFD1-83C4-4227-80CD-96C8C6DAAD22}"/>
          </ac:cxnSpMkLst>
        </pc:cxnChg>
        <pc:cxnChg chg="add mod">
          <ac:chgData name="Daniel Powell" userId="419723083e2cabd6" providerId="LiveId" clId="{90D722AD-BFF3-411F-A3FB-B3C8C87EE73D}" dt="2020-12-30T14:14:10.272" v="804" actId="164"/>
          <ac:cxnSpMkLst>
            <pc:docMk/>
            <pc:sldMk cId="2406600169" sldId="1186"/>
            <ac:cxnSpMk id="16" creationId="{45A39024-0F6B-427A-B1CB-CD9F0332E0AD}"/>
          </ac:cxnSpMkLst>
        </pc:cxnChg>
        <pc:cxnChg chg="add mod">
          <ac:chgData name="Daniel Powell" userId="419723083e2cabd6" providerId="LiveId" clId="{90D722AD-BFF3-411F-A3FB-B3C8C87EE73D}" dt="2020-12-30T14:14:10.272" v="804" actId="164"/>
          <ac:cxnSpMkLst>
            <pc:docMk/>
            <pc:sldMk cId="2406600169" sldId="1186"/>
            <ac:cxnSpMk id="17" creationId="{877DDFAF-F437-49B5-9858-052ED843596B}"/>
          </ac:cxnSpMkLst>
        </pc:cxnChg>
        <pc:cxnChg chg="add mod">
          <ac:chgData name="Daniel Powell" userId="419723083e2cabd6" providerId="LiveId" clId="{90D722AD-BFF3-411F-A3FB-B3C8C87EE73D}" dt="2020-12-30T14:14:10.272" v="804" actId="164"/>
          <ac:cxnSpMkLst>
            <pc:docMk/>
            <pc:sldMk cId="2406600169" sldId="1186"/>
            <ac:cxnSpMk id="18" creationId="{25504967-0B24-49D2-9F1D-C93538A31243}"/>
          </ac:cxnSpMkLst>
        </pc:cxnChg>
        <pc:cxnChg chg="add mod">
          <ac:chgData name="Daniel Powell" userId="419723083e2cabd6" providerId="LiveId" clId="{90D722AD-BFF3-411F-A3FB-B3C8C87EE73D}" dt="2020-12-30T14:14:10.272" v="804" actId="164"/>
          <ac:cxnSpMkLst>
            <pc:docMk/>
            <pc:sldMk cId="2406600169" sldId="1186"/>
            <ac:cxnSpMk id="19" creationId="{0926C884-D91B-40CC-AEA8-272220A823EF}"/>
          </ac:cxnSpMkLst>
        </pc:cxnChg>
        <pc:cxnChg chg="add mod">
          <ac:chgData name="Daniel Powell" userId="419723083e2cabd6" providerId="LiveId" clId="{90D722AD-BFF3-411F-A3FB-B3C8C87EE73D}" dt="2020-12-30T14:14:10.272" v="804" actId="164"/>
          <ac:cxnSpMkLst>
            <pc:docMk/>
            <pc:sldMk cId="2406600169" sldId="1186"/>
            <ac:cxnSpMk id="20" creationId="{2B5A8A72-A6CA-493A-B48E-CE9C3E6F667D}"/>
          </ac:cxnSpMkLst>
        </pc:cxnChg>
        <pc:cxnChg chg="add mod">
          <ac:chgData name="Daniel Powell" userId="419723083e2cabd6" providerId="LiveId" clId="{90D722AD-BFF3-411F-A3FB-B3C8C87EE73D}" dt="2020-12-30T14:14:10.272" v="804" actId="164"/>
          <ac:cxnSpMkLst>
            <pc:docMk/>
            <pc:sldMk cId="2406600169" sldId="1186"/>
            <ac:cxnSpMk id="21" creationId="{E23B650B-697E-4F34-BEC8-367E99B0EDF7}"/>
          </ac:cxnSpMkLst>
        </pc:cxnChg>
        <pc:cxnChg chg="add mod">
          <ac:chgData name="Daniel Powell" userId="419723083e2cabd6" providerId="LiveId" clId="{90D722AD-BFF3-411F-A3FB-B3C8C87EE73D}" dt="2020-12-30T14:14:10.272" v="804" actId="164"/>
          <ac:cxnSpMkLst>
            <pc:docMk/>
            <pc:sldMk cId="2406600169" sldId="1186"/>
            <ac:cxnSpMk id="25" creationId="{71DFFA35-6130-4417-A1FE-3D131709DB87}"/>
          </ac:cxnSpMkLst>
        </pc:cxnChg>
        <pc:cxnChg chg="mod">
          <ac:chgData name="Daniel Powell" userId="419723083e2cabd6" providerId="LiveId" clId="{90D722AD-BFF3-411F-A3FB-B3C8C87EE73D}" dt="2020-12-30T14:13:58.658" v="801"/>
          <ac:cxnSpMkLst>
            <pc:docMk/>
            <pc:sldMk cId="2406600169" sldId="1186"/>
            <ac:cxnSpMk id="49" creationId="{81BCD838-6BE5-44E0-BB34-DE2EEFC1FD4B}"/>
          </ac:cxnSpMkLst>
        </pc:cxnChg>
        <pc:cxnChg chg="mod">
          <ac:chgData name="Daniel Powell" userId="419723083e2cabd6" providerId="LiveId" clId="{90D722AD-BFF3-411F-A3FB-B3C8C87EE73D}" dt="2020-12-30T14:13:58.658" v="801"/>
          <ac:cxnSpMkLst>
            <pc:docMk/>
            <pc:sldMk cId="2406600169" sldId="1186"/>
            <ac:cxnSpMk id="51" creationId="{D9657D6D-C5B5-4FEE-B568-D2426CC927CF}"/>
          </ac:cxnSpMkLst>
        </pc:cxnChg>
        <pc:cxnChg chg="mod">
          <ac:chgData name="Daniel Powell" userId="419723083e2cabd6" providerId="LiveId" clId="{90D722AD-BFF3-411F-A3FB-B3C8C87EE73D}" dt="2020-12-30T14:13:58.658" v="801"/>
          <ac:cxnSpMkLst>
            <pc:docMk/>
            <pc:sldMk cId="2406600169" sldId="1186"/>
            <ac:cxnSpMk id="53" creationId="{A87E6069-B693-4463-8571-3D175FB29EC8}"/>
          </ac:cxnSpMkLst>
        </pc:cxnChg>
        <pc:cxnChg chg="mod">
          <ac:chgData name="Daniel Powell" userId="419723083e2cabd6" providerId="LiveId" clId="{90D722AD-BFF3-411F-A3FB-B3C8C87EE73D}" dt="2020-12-30T14:13:58.658" v="801"/>
          <ac:cxnSpMkLst>
            <pc:docMk/>
            <pc:sldMk cId="2406600169" sldId="1186"/>
            <ac:cxnSpMk id="55" creationId="{3359027F-737F-4B61-A98B-4CC37A9D4401}"/>
          </ac:cxnSpMkLst>
        </pc:cxnChg>
        <pc:cxnChg chg="mod">
          <ac:chgData name="Daniel Powell" userId="419723083e2cabd6" providerId="LiveId" clId="{90D722AD-BFF3-411F-A3FB-B3C8C87EE73D}" dt="2020-12-30T14:13:58.658" v="801"/>
          <ac:cxnSpMkLst>
            <pc:docMk/>
            <pc:sldMk cId="2406600169" sldId="1186"/>
            <ac:cxnSpMk id="57" creationId="{10574EE5-9D8F-49D9-807A-B9E9D76BEF2F}"/>
          </ac:cxnSpMkLst>
        </pc:cxnChg>
        <pc:cxnChg chg="mod">
          <ac:chgData name="Daniel Powell" userId="419723083e2cabd6" providerId="LiveId" clId="{90D722AD-BFF3-411F-A3FB-B3C8C87EE73D}" dt="2020-12-30T14:13:58.658" v="801"/>
          <ac:cxnSpMkLst>
            <pc:docMk/>
            <pc:sldMk cId="2406600169" sldId="1186"/>
            <ac:cxnSpMk id="59" creationId="{60933473-C95A-4606-A79E-1FC5CF788E6B}"/>
          </ac:cxnSpMkLst>
        </pc:cxnChg>
        <pc:cxnChg chg="mod">
          <ac:chgData name="Daniel Powell" userId="419723083e2cabd6" providerId="LiveId" clId="{90D722AD-BFF3-411F-A3FB-B3C8C87EE73D}" dt="2020-12-30T14:13:58.658" v="801"/>
          <ac:cxnSpMkLst>
            <pc:docMk/>
            <pc:sldMk cId="2406600169" sldId="1186"/>
            <ac:cxnSpMk id="61" creationId="{8657327F-BB49-4957-AE42-83387BDB4A5A}"/>
          </ac:cxnSpMkLst>
        </pc:cxnChg>
        <pc:cxnChg chg="mod">
          <ac:chgData name="Daniel Powell" userId="419723083e2cabd6" providerId="LiveId" clId="{90D722AD-BFF3-411F-A3FB-B3C8C87EE73D}" dt="2020-12-30T14:13:58.658" v="801"/>
          <ac:cxnSpMkLst>
            <pc:docMk/>
            <pc:sldMk cId="2406600169" sldId="1186"/>
            <ac:cxnSpMk id="63" creationId="{CD151D1F-8C5B-47F5-A15D-97F0D575BB55}"/>
          </ac:cxnSpMkLst>
        </pc:cxnChg>
        <pc:cxnChg chg="mod">
          <ac:chgData name="Daniel Powell" userId="419723083e2cabd6" providerId="LiveId" clId="{90D722AD-BFF3-411F-A3FB-B3C8C87EE73D}" dt="2020-12-30T14:16:53.374" v="1033"/>
          <ac:cxnSpMkLst>
            <pc:docMk/>
            <pc:sldMk cId="2406600169" sldId="1186"/>
            <ac:cxnSpMk id="72" creationId="{3A96B689-52A5-4F0D-B53E-5C36BA955A2D}"/>
          </ac:cxnSpMkLst>
        </pc:cxnChg>
        <pc:cxnChg chg="mod">
          <ac:chgData name="Daniel Powell" userId="419723083e2cabd6" providerId="LiveId" clId="{90D722AD-BFF3-411F-A3FB-B3C8C87EE73D}" dt="2020-12-30T14:17:16.577" v="1039" actId="14100"/>
          <ac:cxnSpMkLst>
            <pc:docMk/>
            <pc:sldMk cId="2406600169" sldId="1186"/>
            <ac:cxnSpMk id="73" creationId="{4B4ED32F-191A-44B9-BEB6-4DC755F2A339}"/>
          </ac:cxnSpMkLst>
        </pc:cxnChg>
        <pc:cxnChg chg="mod">
          <ac:chgData name="Daniel Powell" userId="419723083e2cabd6" providerId="LiveId" clId="{90D722AD-BFF3-411F-A3FB-B3C8C87EE73D}" dt="2020-12-30T14:16:53.374" v="1033"/>
          <ac:cxnSpMkLst>
            <pc:docMk/>
            <pc:sldMk cId="2406600169" sldId="1186"/>
            <ac:cxnSpMk id="76" creationId="{CA12FA7C-715C-4452-8904-6AD40F32A864}"/>
          </ac:cxnSpMkLst>
        </pc:cxnChg>
        <pc:cxnChg chg="mod">
          <ac:chgData name="Daniel Powell" userId="419723083e2cabd6" providerId="LiveId" clId="{90D722AD-BFF3-411F-A3FB-B3C8C87EE73D}" dt="2020-12-30T14:16:53.374" v="1033"/>
          <ac:cxnSpMkLst>
            <pc:docMk/>
            <pc:sldMk cId="2406600169" sldId="1186"/>
            <ac:cxnSpMk id="77" creationId="{2BBE523B-379A-4BF9-87F7-D0DB7BAC9E26}"/>
          </ac:cxnSpMkLst>
        </pc:cxnChg>
        <pc:cxnChg chg="mod">
          <ac:chgData name="Daniel Powell" userId="419723083e2cabd6" providerId="LiveId" clId="{90D722AD-BFF3-411F-A3FB-B3C8C87EE73D}" dt="2020-12-30T14:16:53.374" v="1033"/>
          <ac:cxnSpMkLst>
            <pc:docMk/>
            <pc:sldMk cId="2406600169" sldId="1186"/>
            <ac:cxnSpMk id="78" creationId="{ED75739E-1F48-4EB2-B005-638941AB154F}"/>
          </ac:cxnSpMkLst>
        </pc:cxnChg>
        <pc:cxnChg chg="mod">
          <ac:chgData name="Daniel Powell" userId="419723083e2cabd6" providerId="LiveId" clId="{90D722AD-BFF3-411F-A3FB-B3C8C87EE73D}" dt="2020-12-30T14:16:53.374" v="1033"/>
          <ac:cxnSpMkLst>
            <pc:docMk/>
            <pc:sldMk cId="2406600169" sldId="1186"/>
            <ac:cxnSpMk id="79" creationId="{2464CAE4-7DB8-49C3-AB02-B654CCB3824A}"/>
          </ac:cxnSpMkLst>
        </pc:cxnChg>
        <pc:cxnChg chg="mod">
          <ac:chgData name="Daniel Powell" userId="419723083e2cabd6" providerId="LiveId" clId="{90D722AD-BFF3-411F-A3FB-B3C8C87EE73D}" dt="2020-12-30T14:16:53.374" v="1033"/>
          <ac:cxnSpMkLst>
            <pc:docMk/>
            <pc:sldMk cId="2406600169" sldId="1186"/>
            <ac:cxnSpMk id="80" creationId="{3E44D9B1-FE72-4FE7-8240-E685ADA2973C}"/>
          </ac:cxnSpMkLst>
        </pc:cxnChg>
        <pc:cxnChg chg="mod">
          <ac:chgData name="Daniel Powell" userId="419723083e2cabd6" providerId="LiveId" clId="{90D722AD-BFF3-411F-A3FB-B3C8C87EE73D}" dt="2020-12-30T14:16:53.374" v="1033"/>
          <ac:cxnSpMkLst>
            <pc:docMk/>
            <pc:sldMk cId="2406600169" sldId="1186"/>
            <ac:cxnSpMk id="81" creationId="{594ACBEE-704B-430B-8B4E-B555415BD620}"/>
          </ac:cxnSpMkLst>
        </pc:cxnChg>
        <pc:cxnChg chg="mod">
          <ac:chgData name="Daniel Powell" userId="419723083e2cabd6" providerId="LiveId" clId="{90D722AD-BFF3-411F-A3FB-B3C8C87EE73D}" dt="2020-12-30T14:16:53.374" v="1033"/>
          <ac:cxnSpMkLst>
            <pc:docMk/>
            <pc:sldMk cId="2406600169" sldId="1186"/>
            <ac:cxnSpMk id="82" creationId="{1B99D37C-8242-4D92-9E98-DEBE0DF5F5CB}"/>
          </ac:cxnSpMkLst>
        </pc:cxnChg>
        <pc:cxnChg chg="mod">
          <ac:chgData name="Daniel Powell" userId="419723083e2cabd6" providerId="LiveId" clId="{90D722AD-BFF3-411F-A3FB-B3C8C87EE73D}" dt="2020-12-30T14:17:25.961" v="1042" actId="1076"/>
          <ac:cxnSpMkLst>
            <pc:docMk/>
            <pc:sldMk cId="2406600169" sldId="1186"/>
            <ac:cxnSpMk id="84" creationId="{D4E1FAE4-8E06-4E02-A9C6-58544DA71350}"/>
          </ac:cxnSpMkLst>
        </pc:cxnChg>
        <pc:cxnChg chg="add mod">
          <ac:chgData name="Daniel Powell" userId="419723083e2cabd6" providerId="LiveId" clId="{90D722AD-BFF3-411F-A3FB-B3C8C87EE73D}" dt="2020-12-30T14:24:09.122" v="1493" actId="164"/>
          <ac:cxnSpMkLst>
            <pc:docMk/>
            <pc:sldMk cId="2406600169" sldId="1186"/>
            <ac:cxnSpMk id="96" creationId="{16100409-E4D9-4F25-B7F9-3335D455CBB8}"/>
          </ac:cxnSpMkLst>
        </pc:cxnChg>
      </pc:sldChg>
      <pc:sldChg chg="add del ord">
        <pc:chgData name="Daniel Powell" userId="419723083e2cabd6" providerId="LiveId" clId="{90D722AD-BFF3-411F-A3FB-B3C8C87EE73D}" dt="2020-12-30T14:09:54.422" v="595"/>
        <pc:sldMkLst>
          <pc:docMk/>
          <pc:sldMk cId="4137475593" sldId="1186"/>
        </pc:sldMkLst>
      </pc:sldChg>
      <pc:sldChg chg="addSp delSp modSp new mod modClrScheme delAnim modAnim chgLayout">
        <pc:chgData name="Daniel Powell" userId="419723083e2cabd6" providerId="LiveId" clId="{90D722AD-BFF3-411F-A3FB-B3C8C87EE73D}" dt="2020-12-30T15:11:05.942" v="3726" actId="478"/>
        <pc:sldMkLst>
          <pc:docMk/>
          <pc:sldMk cId="1833899284" sldId="1187"/>
        </pc:sldMkLst>
        <pc:spChg chg="mod">
          <ac:chgData name="Daniel Powell" userId="419723083e2cabd6" providerId="LiveId" clId="{90D722AD-BFF3-411F-A3FB-B3C8C87EE73D}" dt="2020-12-30T14:54:12.931" v="3082" actId="255"/>
          <ac:spMkLst>
            <pc:docMk/>
            <pc:sldMk cId="1833899284" sldId="1187"/>
            <ac:spMk id="4" creationId="{4FC18A3D-09CD-4716-A328-1F255A1221C3}"/>
          </ac:spMkLst>
        </pc:spChg>
        <pc:spChg chg="mod">
          <ac:chgData name="Daniel Powell" userId="419723083e2cabd6" providerId="LiveId" clId="{90D722AD-BFF3-411F-A3FB-B3C8C87EE73D}" dt="2020-12-30T15:04:12.540" v="3260" actId="1076"/>
          <ac:spMkLst>
            <pc:docMk/>
            <pc:sldMk cId="1833899284" sldId="1187"/>
            <ac:spMk id="7" creationId="{969BFFF4-33E6-4C11-A26B-54FCD82C88E6}"/>
          </ac:spMkLst>
        </pc:spChg>
        <pc:spChg chg="add mod">
          <ac:chgData name="Daniel Powell" userId="419723083e2cabd6" providerId="LiveId" clId="{90D722AD-BFF3-411F-A3FB-B3C8C87EE73D}" dt="2020-12-30T14:54:12.931" v="3082" actId="255"/>
          <ac:spMkLst>
            <pc:docMk/>
            <pc:sldMk cId="1833899284" sldId="1187"/>
            <ac:spMk id="8" creationId="{8CEAAA01-8AAC-49CD-B665-1F882A206236}"/>
          </ac:spMkLst>
        </pc:spChg>
        <pc:spChg chg="del mod">
          <ac:chgData name="Daniel Powell" userId="419723083e2cabd6" providerId="LiveId" clId="{90D722AD-BFF3-411F-A3FB-B3C8C87EE73D}" dt="2020-12-30T14:53:44.072" v="3072" actId="478"/>
          <ac:spMkLst>
            <pc:docMk/>
            <pc:sldMk cId="1833899284" sldId="1187"/>
            <ac:spMk id="12" creationId="{C8147CD4-930A-4F39-8418-DFC7C9D5FF8C}"/>
          </ac:spMkLst>
        </pc:spChg>
        <pc:spChg chg="mod">
          <ac:chgData name="Daniel Powell" userId="419723083e2cabd6" providerId="LiveId" clId="{90D722AD-BFF3-411F-A3FB-B3C8C87EE73D}" dt="2020-12-30T14:57:16.621" v="3136" actId="1076"/>
          <ac:spMkLst>
            <pc:docMk/>
            <pc:sldMk cId="1833899284" sldId="1187"/>
            <ac:spMk id="13" creationId="{E8E2CA0C-6F37-4FB9-BB4B-D44562A8ED5E}"/>
          </ac:spMkLst>
        </pc:spChg>
        <pc:spChg chg="del mod">
          <ac:chgData name="Daniel Powell" userId="419723083e2cabd6" providerId="LiveId" clId="{90D722AD-BFF3-411F-A3FB-B3C8C87EE73D}" dt="2020-12-30T14:53:45.612" v="3073" actId="478"/>
          <ac:spMkLst>
            <pc:docMk/>
            <pc:sldMk cId="1833899284" sldId="1187"/>
            <ac:spMk id="14" creationId="{8CA91803-6462-441F-AAE9-76CDA57664EB}"/>
          </ac:spMkLst>
        </pc:spChg>
        <pc:spChg chg="add del mod">
          <ac:chgData name="Daniel Powell" userId="419723083e2cabd6" providerId="LiveId" clId="{90D722AD-BFF3-411F-A3FB-B3C8C87EE73D}" dt="2020-12-30T14:53:42.466" v="3071" actId="478"/>
          <ac:spMkLst>
            <pc:docMk/>
            <pc:sldMk cId="1833899284" sldId="1187"/>
            <ac:spMk id="15" creationId="{05DE0B5D-F67C-48C6-8E22-24B79B2630A6}"/>
          </ac:spMkLst>
        </pc:spChg>
        <pc:spChg chg="add mod">
          <ac:chgData name="Daniel Powell" userId="419723083e2cabd6" providerId="LiveId" clId="{90D722AD-BFF3-411F-A3FB-B3C8C87EE73D}" dt="2020-12-30T15:04:35.036" v="3264" actId="1076"/>
          <ac:spMkLst>
            <pc:docMk/>
            <pc:sldMk cId="1833899284" sldId="1187"/>
            <ac:spMk id="17" creationId="{7DB94360-92FA-4607-BF49-4B3E5313B99F}"/>
          </ac:spMkLst>
        </pc:spChg>
        <pc:spChg chg="mod">
          <ac:chgData name="Daniel Powell" userId="419723083e2cabd6" providerId="LiveId" clId="{90D722AD-BFF3-411F-A3FB-B3C8C87EE73D}" dt="2020-12-30T14:57:14.252" v="3135" actId="1076"/>
          <ac:spMkLst>
            <pc:docMk/>
            <pc:sldMk cId="1833899284" sldId="1187"/>
            <ac:spMk id="20" creationId="{2A69B713-C3C5-4033-B8DF-45E48E196809}"/>
          </ac:spMkLst>
        </pc:spChg>
        <pc:spChg chg="del mod">
          <ac:chgData name="Daniel Powell" userId="419723083e2cabd6" providerId="LiveId" clId="{90D722AD-BFF3-411F-A3FB-B3C8C87EE73D}" dt="2020-12-30T14:53:37.052" v="3068" actId="478"/>
          <ac:spMkLst>
            <pc:docMk/>
            <pc:sldMk cId="1833899284" sldId="1187"/>
            <ac:spMk id="21" creationId="{C4E04C8C-C103-41F0-9F52-346C620198C2}"/>
          </ac:spMkLst>
        </pc:spChg>
        <pc:spChg chg="mod">
          <ac:chgData name="Daniel Powell" userId="419723083e2cabd6" providerId="LiveId" clId="{90D722AD-BFF3-411F-A3FB-B3C8C87EE73D}" dt="2020-12-30T14:53:32.591" v="3067"/>
          <ac:spMkLst>
            <pc:docMk/>
            <pc:sldMk cId="1833899284" sldId="1187"/>
            <ac:spMk id="22" creationId="{AD3E7FFF-DEC5-4ECC-866A-3ADE310E34B4}"/>
          </ac:spMkLst>
        </pc:spChg>
        <pc:spChg chg="del mod">
          <ac:chgData name="Daniel Powell" userId="419723083e2cabd6" providerId="LiveId" clId="{90D722AD-BFF3-411F-A3FB-B3C8C87EE73D}" dt="2020-12-30T14:53:38.243" v="3069" actId="478"/>
          <ac:spMkLst>
            <pc:docMk/>
            <pc:sldMk cId="1833899284" sldId="1187"/>
            <ac:spMk id="23" creationId="{570F3F53-F22C-4923-8510-2F1D3BFD931B}"/>
          </ac:spMkLst>
        </pc:spChg>
        <pc:spChg chg="add mod">
          <ac:chgData name="Daniel Powell" userId="419723083e2cabd6" providerId="LiveId" clId="{90D722AD-BFF3-411F-A3FB-B3C8C87EE73D}" dt="2020-12-30T14:57:20.269" v="3137" actId="1076"/>
          <ac:spMkLst>
            <pc:docMk/>
            <pc:sldMk cId="1833899284" sldId="1187"/>
            <ac:spMk id="30" creationId="{F0985171-9786-47DE-BD2F-1A6AAA954945}"/>
          </ac:spMkLst>
        </pc:spChg>
        <pc:spChg chg="add mod">
          <ac:chgData name="Daniel Powell" userId="419723083e2cabd6" providerId="LiveId" clId="{90D722AD-BFF3-411F-A3FB-B3C8C87EE73D}" dt="2020-12-30T14:57:20.269" v="3137" actId="1076"/>
          <ac:spMkLst>
            <pc:docMk/>
            <pc:sldMk cId="1833899284" sldId="1187"/>
            <ac:spMk id="31" creationId="{CC4785A8-68FC-45D9-BB68-C2FECFE8460A}"/>
          </ac:spMkLst>
        </pc:spChg>
        <pc:spChg chg="add del mod">
          <ac:chgData name="Daniel Powell" userId="419723083e2cabd6" providerId="LiveId" clId="{90D722AD-BFF3-411F-A3FB-B3C8C87EE73D}" dt="2020-12-30T14:53:57.515" v="3076" actId="478"/>
          <ac:spMkLst>
            <pc:docMk/>
            <pc:sldMk cId="1833899284" sldId="1187"/>
            <ac:spMk id="39" creationId="{59AB3CCD-E6C1-456A-A64B-3FF2B5F8E56E}"/>
          </ac:spMkLst>
        </pc:spChg>
        <pc:spChg chg="add del mod">
          <ac:chgData name="Daniel Powell" userId="419723083e2cabd6" providerId="LiveId" clId="{90D722AD-BFF3-411F-A3FB-B3C8C87EE73D}" dt="2020-12-30T14:53:57.515" v="3076" actId="478"/>
          <ac:spMkLst>
            <pc:docMk/>
            <pc:sldMk cId="1833899284" sldId="1187"/>
            <ac:spMk id="40" creationId="{FB8AFC5A-D1F0-499D-A959-71B649DAB70A}"/>
          </ac:spMkLst>
        </pc:spChg>
        <pc:spChg chg="add del mod">
          <ac:chgData name="Daniel Powell" userId="419723083e2cabd6" providerId="LiveId" clId="{90D722AD-BFF3-411F-A3FB-B3C8C87EE73D}" dt="2020-12-30T14:53:57.515" v="3076" actId="478"/>
          <ac:spMkLst>
            <pc:docMk/>
            <pc:sldMk cId="1833899284" sldId="1187"/>
            <ac:spMk id="42" creationId="{E1145C4F-3AF3-4AD9-AEFE-3FA0F0113D6D}"/>
          </ac:spMkLst>
        </pc:spChg>
        <pc:spChg chg="add del mod">
          <ac:chgData name="Daniel Powell" userId="419723083e2cabd6" providerId="LiveId" clId="{90D722AD-BFF3-411F-A3FB-B3C8C87EE73D}" dt="2020-12-30T14:53:57.515" v="3076" actId="478"/>
          <ac:spMkLst>
            <pc:docMk/>
            <pc:sldMk cId="1833899284" sldId="1187"/>
            <ac:spMk id="43" creationId="{FCAE7444-3672-4AF3-B8EC-CCA1D1C3EAD3}"/>
          </ac:spMkLst>
        </pc:spChg>
        <pc:spChg chg="add mod">
          <ac:chgData name="Daniel Powell" userId="419723083e2cabd6" providerId="LiveId" clId="{90D722AD-BFF3-411F-A3FB-B3C8C87EE73D}" dt="2020-12-30T14:54:12.931" v="3082" actId="255"/>
          <ac:spMkLst>
            <pc:docMk/>
            <pc:sldMk cId="1833899284" sldId="1187"/>
            <ac:spMk id="45" creationId="{9B597792-41B8-41A1-8B3C-E1688A6271B0}"/>
          </ac:spMkLst>
        </pc:spChg>
        <pc:spChg chg="add mod">
          <ac:chgData name="Daniel Powell" userId="419723083e2cabd6" providerId="LiveId" clId="{90D722AD-BFF3-411F-A3FB-B3C8C87EE73D}" dt="2020-12-30T14:54:12.931" v="3082" actId="255"/>
          <ac:spMkLst>
            <pc:docMk/>
            <pc:sldMk cId="1833899284" sldId="1187"/>
            <ac:spMk id="50" creationId="{EF15FDCF-23EE-4E10-9184-95B69DF8F691}"/>
          </ac:spMkLst>
        </pc:spChg>
        <pc:spChg chg="mod">
          <ac:chgData name="Daniel Powell" userId="419723083e2cabd6" providerId="LiveId" clId="{90D722AD-BFF3-411F-A3FB-B3C8C87EE73D}" dt="2020-12-30T14:54:12.931" v="3082" actId="255"/>
          <ac:spMkLst>
            <pc:docMk/>
            <pc:sldMk cId="1833899284" sldId="1187"/>
            <ac:spMk id="52" creationId="{87A2867B-6AEB-4DC7-8E24-2ED618219759}"/>
          </ac:spMkLst>
        </pc:spChg>
        <pc:spChg chg="mod">
          <ac:chgData name="Daniel Powell" userId="419723083e2cabd6" providerId="LiveId" clId="{90D722AD-BFF3-411F-A3FB-B3C8C87EE73D}" dt="2020-12-30T14:54:12.931" v="3082" actId="255"/>
          <ac:spMkLst>
            <pc:docMk/>
            <pc:sldMk cId="1833899284" sldId="1187"/>
            <ac:spMk id="53" creationId="{EF97DB18-3F28-4CCA-80E3-BA3B2C21E923}"/>
          </ac:spMkLst>
        </pc:spChg>
        <pc:spChg chg="add mod">
          <ac:chgData name="Daniel Powell" userId="419723083e2cabd6" providerId="LiveId" clId="{90D722AD-BFF3-411F-A3FB-B3C8C87EE73D}" dt="2020-12-30T14:54:12.931" v="3082" actId="255"/>
          <ac:spMkLst>
            <pc:docMk/>
            <pc:sldMk cId="1833899284" sldId="1187"/>
            <ac:spMk id="54" creationId="{44E90683-2D52-40ED-9471-4C5C15560A66}"/>
          </ac:spMkLst>
        </pc:spChg>
        <pc:spChg chg="add mod">
          <ac:chgData name="Daniel Powell" userId="419723083e2cabd6" providerId="LiveId" clId="{90D722AD-BFF3-411F-A3FB-B3C8C87EE73D}" dt="2020-12-30T15:04:30.964" v="3263" actId="1076"/>
          <ac:spMkLst>
            <pc:docMk/>
            <pc:sldMk cId="1833899284" sldId="1187"/>
            <ac:spMk id="58" creationId="{485DB336-5A70-490A-9A27-FE84D393B635}"/>
          </ac:spMkLst>
        </pc:spChg>
        <pc:spChg chg="add del mod">
          <ac:chgData name="Daniel Powell" userId="419723083e2cabd6" providerId="LiveId" clId="{90D722AD-BFF3-411F-A3FB-B3C8C87EE73D}" dt="2020-12-30T14:54:16.123" v="3083" actId="478"/>
          <ac:spMkLst>
            <pc:docMk/>
            <pc:sldMk cId="1833899284" sldId="1187"/>
            <ac:spMk id="59" creationId="{5980A018-D507-4BA5-98CA-41113E96EFC4}"/>
          </ac:spMkLst>
        </pc:spChg>
        <pc:spChg chg="add del mod">
          <ac:chgData name="Daniel Powell" userId="419723083e2cabd6" providerId="LiveId" clId="{90D722AD-BFF3-411F-A3FB-B3C8C87EE73D}" dt="2020-12-30T14:53:57.515" v="3076" actId="478"/>
          <ac:spMkLst>
            <pc:docMk/>
            <pc:sldMk cId="1833899284" sldId="1187"/>
            <ac:spMk id="61" creationId="{598FFE3A-8852-4E39-A127-534F59C7D2C3}"/>
          </ac:spMkLst>
        </pc:spChg>
        <pc:spChg chg="add mod">
          <ac:chgData name="Daniel Powell" userId="419723083e2cabd6" providerId="LiveId" clId="{90D722AD-BFF3-411F-A3FB-B3C8C87EE73D}" dt="2020-12-30T15:09:41.244" v="3714" actId="1076"/>
          <ac:spMkLst>
            <pc:docMk/>
            <pc:sldMk cId="1833899284" sldId="1187"/>
            <ac:spMk id="73" creationId="{6A6725FB-33F4-4673-BB7E-EB9C3679FD30}"/>
          </ac:spMkLst>
        </pc:spChg>
        <pc:spChg chg="add mod ord">
          <ac:chgData name="Daniel Powell" userId="419723083e2cabd6" providerId="LiveId" clId="{90D722AD-BFF3-411F-A3FB-B3C8C87EE73D}" dt="2020-12-30T15:04:40.937" v="3284" actId="20577"/>
          <ac:spMkLst>
            <pc:docMk/>
            <pc:sldMk cId="1833899284" sldId="1187"/>
            <ac:spMk id="74" creationId="{8DDF86ED-3D4D-4B91-B724-0F5A9EFDCA89}"/>
          </ac:spMkLst>
        </pc:spChg>
        <pc:spChg chg="add del mod">
          <ac:chgData name="Daniel Powell" userId="419723083e2cabd6" providerId="LiveId" clId="{90D722AD-BFF3-411F-A3FB-B3C8C87EE73D}" dt="2020-12-30T14:56:12.399" v="3125" actId="478"/>
          <ac:spMkLst>
            <pc:docMk/>
            <pc:sldMk cId="1833899284" sldId="1187"/>
            <ac:spMk id="75" creationId="{E6274145-85C0-44F2-A13F-B1813E609D77}"/>
          </ac:spMkLst>
        </pc:spChg>
        <pc:spChg chg="add mod">
          <ac:chgData name="Daniel Powell" userId="419723083e2cabd6" providerId="LiveId" clId="{90D722AD-BFF3-411F-A3FB-B3C8C87EE73D}" dt="2020-12-30T15:03:21.548" v="3160" actId="1076"/>
          <ac:spMkLst>
            <pc:docMk/>
            <pc:sldMk cId="1833899284" sldId="1187"/>
            <ac:spMk id="77" creationId="{4C53086A-BE14-4FF7-860E-A385F5365EB1}"/>
          </ac:spMkLst>
        </pc:spChg>
        <pc:spChg chg="add mod">
          <ac:chgData name="Daniel Powell" userId="419723083e2cabd6" providerId="LiveId" clId="{90D722AD-BFF3-411F-A3FB-B3C8C87EE73D}" dt="2020-12-30T15:04:51.467" v="3287" actId="1076"/>
          <ac:spMkLst>
            <pc:docMk/>
            <pc:sldMk cId="1833899284" sldId="1187"/>
            <ac:spMk id="80" creationId="{96259253-A621-4513-A9FA-F3F9A47F17D9}"/>
          </ac:spMkLst>
        </pc:spChg>
        <pc:spChg chg="add mod">
          <ac:chgData name="Daniel Powell" userId="419723083e2cabd6" providerId="LiveId" clId="{90D722AD-BFF3-411F-A3FB-B3C8C87EE73D}" dt="2020-12-30T15:05:37.044" v="3329" actId="1076"/>
          <ac:spMkLst>
            <pc:docMk/>
            <pc:sldMk cId="1833899284" sldId="1187"/>
            <ac:spMk id="84" creationId="{949D9D11-26EA-4B95-9044-3239FF7E21CB}"/>
          </ac:spMkLst>
        </pc:spChg>
        <pc:grpChg chg="add mod">
          <ac:chgData name="Daniel Powell" userId="419723083e2cabd6" providerId="LiveId" clId="{90D722AD-BFF3-411F-A3FB-B3C8C87EE73D}" dt="2020-12-30T14:54:07.873" v="3080" actId="164"/>
          <ac:grpSpMkLst>
            <pc:docMk/>
            <pc:sldMk cId="1833899284" sldId="1187"/>
            <ac:grpSpMk id="2" creationId="{ED5B738F-2FCB-40DF-98EA-73F357551C8C}"/>
          </ac:grpSpMkLst>
        </pc:grpChg>
        <pc:grpChg chg="add mod">
          <ac:chgData name="Daniel Powell" userId="419723083e2cabd6" providerId="LiveId" clId="{90D722AD-BFF3-411F-A3FB-B3C8C87EE73D}" dt="2020-12-30T14:54:07.873" v="3080" actId="164"/>
          <ac:grpSpMkLst>
            <pc:docMk/>
            <pc:sldMk cId="1833899284" sldId="1187"/>
            <ac:grpSpMk id="5" creationId="{9CC3BF82-4564-4DEA-BCB6-835343724138}"/>
          </ac:grpSpMkLst>
        </pc:grpChg>
        <pc:grpChg chg="add mod">
          <ac:chgData name="Daniel Powell" userId="419723083e2cabd6" providerId="LiveId" clId="{90D722AD-BFF3-411F-A3FB-B3C8C87EE73D}" dt="2020-12-30T14:57:20.269" v="3137" actId="1076"/>
          <ac:grpSpMkLst>
            <pc:docMk/>
            <pc:sldMk cId="1833899284" sldId="1187"/>
            <ac:grpSpMk id="10" creationId="{3156DA8F-6009-4736-A030-F843834ECA36}"/>
          </ac:grpSpMkLst>
        </pc:grpChg>
        <pc:grpChg chg="add del mod">
          <ac:chgData name="Daniel Powell" userId="419723083e2cabd6" providerId="LiveId" clId="{90D722AD-BFF3-411F-A3FB-B3C8C87EE73D}" dt="2020-12-30T14:53:45.612" v="3073" actId="478"/>
          <ac:grpSpMkLst>
            <pc:docMk/>
            <pc:sldMk cId="1833899284" sldId="1187"/>
            <ac:grpSpMk id="11" creationId="{19CDF79E-8B90-434E-992D-D458B7B4C9ED}"/>
          </ac:grpSpMkLst>
        </pc:grpChg>
        <pc:grpChg chg="add mod">
          <ac:chgData name="Daniel Powell" userId="419723083e2cabd6" providerId="LiveId" clId="{90D722AD-BFF3-411F-A3FB-B3C8C87EE73D}" dt="2020-12-30T14:57:20.269" v="3137" actId="1076"/>
          <ac:grpSpMkLst>
            <pc:docMk/>
            <pc:sldMk cId="1833899284" sldId="1187"/>
            <ac:grpSpMk id="18" creationId="{A361E8FA-DE33-4775-AC7B-D9F5CB6F82CC}"/>
          </ac:grpSpMkLst>
        </pc:grpChg>
        <pc:grpChg chg="del mod">
          <ac:chgData name="Daniel Powell" userId="419723083e2cabd6" providerId="LiveId" clId="{90D722AD-BFF3-411F-A3FB-B3C8C87EE73D}" dt="2020-12-30T14:53:38.243" v="3069" actId="478"/>
          <ac:grpSpMkLst>
            <pc:docMk/>
            <pc:sldMk cId="1833899284" sldId="1187"/>
            <ac:grpSpMk id="19" creationId="{6C927B64-C451-4802-B964-1FC444E9ABDC}"/>
          </ac:grpSpMkLst>
        </pc:grpChg>
        <pc:grpChg chg="add mod">
          <ac:chgData name="Daniel Powell" userId="419723083e2cabd6" providerId="LiveId" clId="{90D722AD-BFF3-411F-A3FB-B3C8C87EE73D}" dt="2020-12-30T14:54:07.873" v="3080" actId="164"/>
          <ac:grpSpMkLst>
            <pc:docMk/>
            <pc:sldMk cId="1833899284" sldId="1187"/>
            <ac:grpSpMk id="51" creationId="{F5A42B36-D188-4485-9672-00DEABC42119}"/>
          </ac:grpSpMkLst>
        </pc:grpChg>
        <pc:grpChg chg="add mod">
          <ac:chgData name="Daniel Powell" userId="419723083e2cabd6" providerId="LiveId" clId="{90D722AD-BFF3-411F-A3FB-B3C8C87EE73D}" dt="2020-12-30T15:05:37.044" v="3329" actId="1076"/>
          <ac:grpSpMkLst>
            <pc:docMk/>
            <pc:sldMk cId="1833899284" sldId="1187"/>
            <ac:grpSpMk id="71" creationId="{166E05A1-3C35-487C-906D-63644761CCD4}"/>
          </ac:grpSpMkLst>
        </pc:grpChg>
        <pc:picChg chg="add del mod modCrop">
          <ac:chgData name="Daniel Powell" userId="419723083e2cabd6" providerId="LiveId" clId="{90D722AD-BFF3-411F-A3FB-B3C8C87EE73D}" dt="2020-12-30T15:07:19.351" v="3338" actId="478"/>
          <ac:picMkLst>
            <pc:docMk/>
            <pc:sldMk cId="1833899284" sldId="1187"/>
            <ac:picMk id="72" creationId="{5CD1AF30-675D-44BB-B16C-26FBA00893B2}"/>
          </ac:picMkLst>
        </pc:picChg>
        <pc:picChg chg="add del mod">
          <ac:chgData name="Daniel Powell" userId="419723083e2cabd6" providerId="LiveId" clId="{90D722AD-BFF3-411F-A3FB-B3C8C87EE73D}" dt="2020-12-30T15:02:37.896" v="3142" actId="478"/>
          <ac:picMkLst>
            <pc:docMk/>
            <pc:sldMk cId="1833899284" sldId="1187"/>
            <ac:picMk id="76" creationId="{CBB412DB-246E-4638-A981-593F88AC2190}"/>
          </ac:picMkLst>
        </pc:picChg>
        <pc:picChg chg="add mod">
          <ac:chgData name="Daniel Powell" userId="419723083e2cabd6" providerId="LiveId" clId="{90D722AD-BFF3-411F-A3FB-B3C8C87EE73D}" dt="2020-12-30T15:09:02.386" v="3603" actId="1076"/>
          <ac:picMkLst>
            <pc:docMk/>
            <pc:sldMk cId="1833899284" sldId="1187"/>
            <ac:picMk id="87" creationId="{6171622D-01A6-42B2-9CCC-55AC8EEBA9B5}"/>
          </ac:picMkLst>
        </pc:picChg>
        <pc:picChg chg="add mod">
          <ac:chgData name="Daniel Powell" userId="419723083e2cabd6" providerId="LiveId" clId="{90D722AD-BFF3-411F-A3FB-B3C8C87EE73D}" dt="2020-12-30T15:08:44.245" v="3599" actId="1076"/>
          <ac:picMkLst>
            <pc:docMk/>
            <pc:sldMk cId="1833899284" sldId="1187"/>
            <ac:picMk id="5122" creationId="{35ECEFAB-8255-4E5D-A5DB-8B1A01125F10}"/>
          </ac:picMkLst>
        </pc:picChg>
        <pc:picChg chg="add del mod">
          <ac:chgData name="Daniel Powell" userId="419723083e2cabd6" providerId="LiveId" clId="{90D722AD-BFF3-411F-A3FB-B3C8C87EE73D}" dt="2020-12-30T15:11:05.942" v="3726" actId="478"/>
          <ac:picMkLst>
            <pc:docMk/>
            <pc:sldMk cId="1833899284" sldId="1187"/>
            <ac:picMk id="5124" creationId="{6154C48E-097D-4D0B-A9B1-03AA29A76EFC}"/>
          </ac:picMkLst>
        </pc:picChg>
        <pc:cxnChg chg="mod">
          <ac:chgData name="Daniel Powell" userId="419723083e2cabd6" providerId="LiveId" clId="{90D722AD-BFF3-411F-A3FB-B3C8C87EE73D}" dt="2020-12-30T14:53:32.591" v="3067"/>
          <ac:cxnSpMkLst>
            <pc:docMk/>
            <pc:sldMk cId="1833899284" sldId="1187"/>
            <ac:cxnSpMk id="3" creationId="{5F783C4B-B28E-4D8C-8B6D-1C92E065BEA1}"/>
          </ac:cxnSpMkLst>
        </pc:cxnChg>
        <pc:cxnChg chg="mod">
          <ac:chgData name="Daniel Powell" userId="419723083e2cabd6" providerId="LiveId" clId="{90D722AD-BFF3-411F-A3FB-B3C8C87EE73D}" dt="2020-12-30T15:04:12.540" v="3260" actId="1076"/>
          <ac:cxnSpMkLst>
            <pc:docMk/>
            <pc:sldMk cId="1833899284" sldId="1187"/>
            <ac:cxnSpMk id="6" creationId="{C84EE5BD-0520-45AF-BEB0-3EAA477AD4C2}"/>
          </ac:cxnSpMkLst>
        </pc:cxnChg>
        <pc:cxnChg chg="add del mod">
          <ac:chgData name="Daniel Powell" userId="419723083e2cabd6" providerId="LiveId" clId="{90D722AD-BFF3-411F-A3FB-B3C8C87EE73D}" dt="2020-12-30T14:54:20.379" v="3085" actId="478"/>
          <ac:cxnSpMkLst>
            <pc:docMk/>
            <pc:sldMk cId="1833899284" sldId="1187"/>
            <ac:cxnSpMk id="9" creationId="{34D99645-0BBA-4835-BE34-E42C47C74558}"/>
          </ac:cxnSpMkLst>
        </pc:cxnChg>
        <pc:cxnChg chg="add mod">
          <ac:chgData name="Daniel Powell" userId="419723083e2cabd6" providerId="LiveId" clId="{90D722AD-BFF3-411F-A3FB-B3C8C87EE73D}" dt="2020-12-30T14:57:20.269" v="3137" actId="1076"/>
          <ac:cxnSpMkLst>
            <pc:docMk/>
            <pc:sldMk cId="1833899284" sldId="1187"/>
            <ac:cxnSpMk id="16" creationId="{6C79DB07-3F90-4A4B-823B-4EB805164E1C}"/>
          </ac:cxnSpMkLst>
        </pc:cxnChg>
        <pc:cxnChg chg="add mod">
          <ac:chgData name="Daniel Powell" userId="419723083e2cabd6" providerId="LiveId" clId="{90D722AD-BFF3-411F-A3FB-B3C8C87EE73D}" dt="2020-12-30T14:57:20.269" v="3137" actId="1076"/>
          <ac:cxnSpMkLst>
            <pc:docMk/>
            <pc:sldMk cId="1833899284" sldId="1187"/>
            <ac:cxnSpMk id="24" creationId="{18ADF169-1E4D-442B-83BD-614E81099629}"/>
          </ac:cxnSpMkLst>
        </pc:cxnChg>
        <pc:cxnChg chg="add mod">
          <ac:chgData name="Daniel Powell" userId="419723083e2cabd6" providerId="LiveId" clId="{90D722AD-BFF3-411F-A3FB-B3C8C87EE73D}" dt="2020-12-30T14:57:20.269" v="3137" actId="1076"/>
          <ac:cxnSpMkLst>
            <pc:docMk/>
            <pc:sldMk cId="1833899284" sldId="1187"/>
            <ac:cxnSpMk id="25" creationId="{3B6B50C5-74D6-477B-81D0-69B5044BEB25}"/>
          </ac:cxnSpMkLst>
        </pc:cxnChg>
        <pc:cxnChg chg="add mod">
          <ac:chgData name="Daniel Powell" userId="419723083e2cabd6" providerId="LiveId" clId="{90D722AD-BFF3-411F-A3FB-B3C8C87EE73D}" dt="2020-12-30T14:57:20.269" v="3137" actId="1076"/>
          <ac:cxnSpMkLst>
            <pc:docMk/>
            <pc:sldMk cId="1833899284" sldId="1187"/>
            <ac:cxnSpMk id="26" creationId="{7422E916-8450-4DF2-BBFD-0C9116B307AB}"/>
          </ac:cxnSpMkLst>
        </pc:cxnChg>
        <pc:cxnChg chg="add mod">
          <ac:chgData name="Daniel Powell" userId="419723083e2cabd6" providerId="LiveId" clId="{90D722AD-BFF3-411F-A3FB-B3C8C87EE73D}" dt="2020-12-30T14:57:20.269" v="3137" actId="1076"/>
          <ac:cxnSpMkLst>
            <pc:docMk/>
            <pc:sldMk cId="1833899284" sldId="1187"/>
            <ac:cxnSpMk id="27" creationId="{85139902-0313-46B3-8B25-67C9E8AB1408}"/>
          </ac:cxnSpMkLst>
        </pc:cxnChg>
        <pc:cxnChg chg="add mod">
          <ac:chgData name="Daniel Powell" userId="419723083e2cabd6" providerId="LiveId" clId="{90D722AD-BFF3-411F-A3FB-B3C8C87EE73D}" dt="2020-12-30T14:57:20.269" v="3137" actId="1076"/>
          <ac:cxnSpMkLst>
            <pc:docMk/>
            <pc:sldMk cId="1833899284" sldId="1187"/>
            <ac:cxnSpMk id="28" creationId="{A766EFFB-BEF1-4E30-AA63-BA0420B6FACB}"/>
          </ac:cxnSpMkLst>
        </pc:cxnChg>
        <pc:cxnChg chg="add mod">
          <ac:chgData name="Daniel Powell" userId="419723083e2cabd6" providerId="LiveId" clId="{90D722AD-BFF3-411F-A3FB-B3C8C87EE73D}" dt="2020-12-30T14:57:20.269" v="3137" actId="1076"/>
          <ac:cxnSpMkLst>
            <pc:docMk/>
            <pc:sldMk cId="1833899284" sldId="1187"/>
            <ac:cxnSpMk id="29" creationId="{A0DB2FCD-AF82-417D-84FA-76319F20CD82}"/>
          </ac:cxnSpMkLst>
        </pc:cxnChg>
        <pc:cxnChg chg="add del mod">
          <ac:chgData name="Daniel Powell" userId="419723083e2cabd6" providerId="LiveId" clId="{90D722AD-BFF3-411F-A3FB-B3C8C87EE73D}" dt="2020-12-30T14:53:57.515" v="3076" actId="478"/>
          <ac:cxnSpMkLst>
            <pc:docMk/>
            <pc:sldMk cId="1833899284" sldId="1187"/>
            <ac:cxnSpMk id="32" creationId="{4BC922FA-50BD-4AF7-8C92-89FC69F5CF37}"/>
          </ac:cxnSpMkLst>
        </pc:cxnChg>
        <pc:cxnChg chg="add del mod">
          <ac:chgData name="Daniel Powell" userId="419723083e2cabd6" providerId="LiveId" clId="{90D722AD-BFF3-411F-A3FB-B3C8C87EE73D}" dt="2020-12-30T14:53:57.515" v="3076" actId="478"/>
          <ac:cxnSpMkLst>
            <pc:docMk/>
            <pc:sldMk cId="1833899284" sldId="1187"/>
            <ac:cxnSpMk id="33" creationId="{0F4A74A7-2B19-4D9C-B990-8A66B72F7A2F}"/>
          </ac:cxnSpMkLst>
        </pc:cxnChg>
        <pc:cxnChg chg="add del mod">
          <ac:chgData name="Daniel Powell" userId="419723083e2cabd6" providerId="LiveId" clId="{90D722AD-BFF3-411F-A3FB-B3C8C87EE73D}" dt="2020-12-30T14:53:57.515" v="3076" actId="478"/>
          <ac:cxnSpMkLst>
            <pc:docMk/>
            <pc:sldMk cId="1833899284" sldId="1187"/>
            <ac:cxnSpMk id="34" creationId="{45B32806-7776-4559-8D47-650A4B1C8E2F}"/>
          </ac:cxnSpMkLst>
        </pc:cxnChg>
        <pc:cxnChg chg="add del mod">
          <ac:chgData name="Daniel Powell" userId="419723083e2cabd6" providerId="LiveId" clId="{90D722AD-BFF3-411F-A3FB-B3C8C87EE73D}" dt="2020-12-30T14:53:57.515" v="3076" actId="478"/>
          <ac:cxnSpMkLst>
            <pc:docMk/>
            <pc:sldMk cId="1833899284" sldId="1187"/>
            <ac:cxnSpMk id="35" creationId="{DE076F9E-CBEF-4D03-B3C2-06286A538DA1}"/>
          </ac:cxnSpMkLst>
        </pc:cxnChg>
        <pc:cxnChg chg="add del mod">
          <ac:chgData name="Daniel Powell" userId="419723083e2cabd6" providerId="LiveId" clId="{90D722AD-BFF3-411F-A3FB-B3C8C87EE73D}" dt="2020-12-30T14:53:57.515" v="3076" actId="478"/>
          <ac:cxnSpMkLst>
            <pc:docMk/>
            <pc:sldMk cId="1833899284" sldId="1187"/>
            <ac:cxnSpMk id="36" creationId="{1BED16A8-C70D-4257-9CFC-E3C5B2C23576}"/>
          </ac:cxnSpMkLst>
        </pc:cxnChg>
        <pc:cxnChg chg="add del mod">
          <ac:chgData name="Daniel Powell" userId="419723083e2cabd6" providerId="LiveId" clId="{90D722AD-BFF3-411F-A3FB-B3C8C87EE73D}" dt="2020-12-30T14:53:57.515" v="3076" actId="478"/>
          <ac:cxnSpMkLst>
            <pc:docMk/>
            <pc:sldMk cId="1833899284" sldId="1187"/>
            <ac:cxnSpMk id="37" creationId="{2B85FA09-63AA-4A6D-96CE-0E89A8C29C7E}"/>
          </ac:cxnSpMkLst>
        </pc:cxnChg>
        <pc:cxnChg chg="add del mod">
          <ac:chgData name="Daniel Powell" userId="419723083e2cabd6" providerId="LiveId" clId="{90D722AD-BFF3-411F-A3FB-B3C8C87EE73D}" dt="2020-12-30T14:53:57.515" v="3076" actId="478"/>
          <ac:cxnSpMkLst>
            <pc:docMk/>
            <pc:sldMk cId="1833899284" sldId="1187"/>
            <ac:cxnSpMk id="38" creationId="{2D727947-D34C-412B-8306-342F6A7E1614}"/>
          </ac:cxnSpMkLst>
        </pc:cxnChg>
        <pc:cxnChg chg="add del mod">
          <ac:chgData name="Daniel Powell" userId="419723083e2cabd6" providerId="LiveId" clId="{90D722AD-BFF3-411F-A3FB-B3C8C87EE73D}" dt="2020-12-30T14:53:57.515" v="3076" actId="478"/>
          <ac:cxnSpMkLst>
            <pc:docMk/>
            <pc:sldMk cId="1833899284" sldId="1187"/>
            <ac:cxnSpMk id="41" creationId="{832C1C6B-4EF9-40F8-9AE5-C611CB2AD454}"/>
          </ac:cxnSpMkLst>
        </pc:cxnChg>
        <pc:cxnChg chg="add del mod">
          <ac:chgData name="Daniel Powell" userId="419723083e2cabd6" providerId="LiveId" clId="{90D722AD-BFF3-411F-A3FB-B3C8C87EE73D}" dt="2020-12-30T14:53:57.515" v="3076" actId="478"/>
          <ac:cxnSpMkLst>
            <pc:docMk/>
            <pc:sldMk cId="1833899284" sldId="1187"/>
            <ac:cxnSpMk id="44" creationId="{13A3D47B-0CF9-4B06-A3FD-5F38E1DCE667}"/>
          </ac:cxnSpMkLst>
        </pc:cxnChg>
        <pc:cxnChg chg="add mod">
          <ac:chgData name="Daniel Powell" userId="419723083e2cabd6" providerId="LiveId" clId="{90D722AD-BFF3-411F-A3FB-B3C8C87EE73D}" dt="2020-12-30T14:54:07.873" v="3080" actId="164"/>
          <ac:cxnSpMkLst>
            <pc:docMk/>
            <pc:sldMk cId="1833899284" sldId="1187"/>
            <ac:cxnSpMk id="46" creationId="{ACF8EC76-71E8-4CD8-BF4A-AFD565BC5AAF}"/>
          </ac:cxnSpMkLst>
        </pc:cxnChg>
        <pc:cxnChg chg="add mod">
          <ac:chgData name="Daniel Powell" userId="419723083e2cabd6" providerId="LiveId" clId="{90D722AD-BFF3-411F-A3FB-B3C8C87EE73D}" dt="2020-12-30T14:54:07.873" v="3080" actId="164"/>
          <ac:cxnSpMkLst>
            <pc:docMk/>
            <pc:sldMk cId="1833899284" sldId="1187"/>
            <ac:cxnSpMk id="47" creationId="{5FED74D2-3151-48A6-AF01-5CCD4537772A}"/>
          </ac:cxnSpMkLst>
        </pc:cxnChg>
        <pc:cxnChg chg="add mod">
          <ac:chgData name="Daniel Powell" userId="419723083e2cabd6" providerId="LiveId" clId="{90D722AD-BFF3-411F-A3FB-B3C8C87EE73D}" dt="2020-12-30T14:54:07.873" v="3080" actId="164"/>
          <ac:cxnSpMkLst>
            <pc:docMk/>
            <pc:sldMk cId="1833899284" sldId="1187"/>
            <ac:cxnSpMk id="48" creationId="{571131A2-B311-4B74-A547-1FC9FFFCB10A}"/>
          </ac:cxnSpMkLst>
        </pc:cxnChg>
        <pc:cxnChg chg="add mod">
          <ac:chgData name="Daniel Powell" userId="419723083e2cabd6" providerId="LiveId" clId="{90D722AD-BFF3-411F-A3FB-B3C8C87EE73D}" dt="2020-12-30T14:54:07.873" v="3080" actId="164"/>
          <ac:cxnSpMkLst>
            <pc:docMk/>
            <pc:sldMk cId="1833899284" sldId="1187"/>
            <ac:cxnSpMk id="49" creationId="{61E1A109-831A-4543-A1DA-75BA78998546}"/>
          </ac:cxnSpMkLst>
        </pc:cxnChg>
        <pc:cxnChg chg="add mod">
          <ac:chgData name="Daniel Powell" userId="419723083e2cabd6" providerId="LiveId" clId="{90D722AD-BFF3-411F-A3FB-B3C8C87EE73D}" dt="2020-12-30T14:54:07.873" v="3080" actId="164"/>
          <ac:cxnSpMkLst>
            <pc:docMk/>
            <pc:sldMk cId="1833899284" sldId="1187"/>
            <ac:cxnSpMk id="55" creationId="{2F370149-9701-4E0E-BE2C-12230A7A92E9}"/>
          </ac:cxnSpMkLst>
        </pc:cxnChg>
        <pc:cxnChg chg="add mod">
          <ac:chgData name="Daniel Powell" userId="419723083e2cabd6" providerId="LiveId" clId="{90D722AD-BFF3-411F-A3FB-B3C8C87EE73D}" dt="2020-12-30T15:04:30.964" v="3263" actId="1076"/>
          <ac:cxnSpMkLst>
            <pc:docMk/>
            <pc:sldMk cId="1833899284" sldId="1187"/>
            <ac:cxnSpMk id="56" creationId="{554D680F-5FA7-493F-883F-FED7DC332BB1}"/>
          </ac:cxnSpMkLst>
        </pc:cxnChg>
        <pc:cxnChg chg="add mod">
          <ac:chgData name="Daniel Powell" userId="419723083e2cabd6" providerId="LiveId" clId="{90D722AD-BFF3-411F-A3FB-B3C8C87EE73D}" dt="2020-12-30T15:04:35.036" v="3264" actId="1076"/>
          <ac:cxnSpMkLst>
            <pc:docMk/>
            <pc:sldMk cId="1833899284" sldId="1187"/>
            <ac:cxnSpMk id="57" creationId="{72B2A7D8-E758-402F-801E-022A489CEEAA}"/>
          </ac:cxnSpMkLst>
        </pc:cxnChg>
        <pc:cxnChg chg="add del mod">
          <ac:chgData name="Daniel Powell" userId="419723083e2cabd6" providerId="LiveId" clId="{90D722AD-BFF3-411F-A3FB-B3C8C87EE73D}" dt="2020-12-30T14:54:18.384" v="3084" actId="478"/>
          <ac:cxnSpMkLst>
            <pc:docMk/>
            <pc:sldMk cId="1833899284" sldId="1187"/>
            <ac:cxnSpMk id="60" creationId="{C3013C60-C391-463E-8B5C-E55D44394874}"/>
          </ac:cxnSpMkLst>
        </pc:cxnChg>
        <pc:cxnChg chg="add mod">
          <ac:chgData name="Daniel Powell" userId="419723083e2cabd6" providerId="LiveId" clId="{90D722AD-BFF3-411F-A3FB-B3C8C87EE73D}" dt="2020-12-30T15:03:18.683" v="3159" actId="1076"/>
          <ac:cxnSpMkLst>
            <pc:docMk/>
            <pc:sldMk cId="1833899284" sldId="1187"/>
            <ac:cxnSpMk id="78" creationId="{6249489D-5EDE-472A-AB2D-6D5B6AA6A01A}"/>
          </ac:cxnSpMkLst>
        </pc:cxnChg>
        <pc:cxnChg chg="add mod">
          <ac:chgData name="Daniel Powell" userId="419723083e2cabd6" providerId="LiveId" clId="{90D722AD-BFF3-411F-A3FB-B3C8C87EE73D}" dt="2020-12-30T15:04:48.795" v="3286" actId="1076"/>
          <ac:cxnSpMkLst>
            <pc:docMk/>
            <pc:sldMk cId="1833899284" sldId="1187"/>
            <ac:cxnSpMk id="81" creationId="{1DF967D9-BA3B-4560-8AA2-4B6BE0CE2F61}"/>
          </ac:cxnSpMkLst>
        </pc:cxnChg>
      </pc:sldChg>
      <pc:sldChg chg="addSp modSp new mod ord modAnim">
        <pc:chgData name="Daniel Powell" userId="419723083e2cabd6" providerId="LiveId" clId="{90D722AD-BFF3-411F-A3FB-B3C8C87EE73D}" dt="2021-01-21T15:49:36.974" v="6531" actId="20577"/>
        <pc:sldMkLst>
          <pc:docMk/>
          <pc:sldMk cId="3552767372" sldId="1188"/>
        </pc:sldMkLst>
        <pc:spChg chg="mod">
          <ac:chgData name="Daniel Powell" userId="419723083e2cabd6" providerId="LiveId" clId="{90D722AD-BFF3-411F-A3FB-B3C8C87EE73D}" dt="2020-12-30T15:12:53.316" v="3785" actId="14100"/>
          <ac:spMkLst>
            <pc:docMk/>
            <pc:sldMk cId="3552767372" sldId="1188"/>
            <ac:spMk id="2" creationId="{96FF279D-5151-439B-8ECB-80555DBCAD8C}"/>
          </ac:spMkLst>
        </pc:spChg>
        <pc:spChg chg="add mod">
          <ac:chgData name="Daniel Powell" userId="419723083e2cabd6" providerId="LiveId" clId="{90D722AD-BFF3-411F-A3FB-B3C8C87EE73D}" dt="2021-01-21T15:49:36.974" v="6531" actId="20577"/>
          <ac:spMkLst>
            <pc:docMk/>
            <pc:sldMk cId="3552767372" sldId="1188"/>
            <ac:spMk id="3" creationId="{491439BE-754F-4B25-B67F-96C79DB7FB2E}"/>
          </ac:spMkLst>
        </pc:spChg>
        <pc:spChg chg="add mod">
          <ac:chgData name="Daniel Powell" userId="419723083e2cabd6" providerId="LiveId" clId="{90D722AD-BFF3-411F-A3FB-B3C8C87EE73D}" dt="2020-12-30T15:15:53.347" v="4355" actId="1076"/>
          <ac:spMkLst>
            <pc:docMk/>
            <pc:sldMk cId="3552767372" sldId="1188"/>
            <ac:spMk id="4" creationId="{8B04559B-1EB3-4885-98D4-FD504AC7C23F}"/>
          </ac:spMkLst>
        </pc:spChg>
      </pc:sldChg>
      <pc:sldChg chg="addSp delSp modSp new mod">
        <pc:chgData name="Daniel Powell" userId="419723083e2cabd6" providerId="LiveId" clId="{90D722AD-BFF3-411F-A3FB-B3C8C87EE73D}" dt="2020-12-31T09:46:48.952" v="5109" actId="14100"/>
        <pc:sldMkLst>
          <pc:docMk/>
          <pc:sldMk cId="1939778365" sldId="1189"/>
        </pc:sldMkLst>
        <pc:spChg chg="mod">
          <ac:chgData name="Daniel Powell" userId="419723083e2cabd6" providerId="LiveId" clId="{90D722AD-BFF3-411F-A3FB-B3C8C87EE73D}" dt="2020-12-31T09:41:57.568" v="4932" actId="5793"/>
          <ac:spMkLst>
            <pc:docMk/>
            <pc:sldMk cId="1939778365" sldId="1189"/>
            <ac:spMk id="2" creationId="{1485740A-8AED-4B6C-8722-323AADA28DDA}"/>
          </ac:spMkLst>
        </pc:spChg>
        <pc:spChg chg="add mod">
          <ac:chgData name="Daniel Powell" userId="419723083e2cabd6" providerId="LiveId" clId="{90D722AD-BFF3-411F-A3FB-B3C8C87EE73D}" dt="2020-12-31T09:41:42.705" v="4909" actId="255"/>
          <ac:spMkLst>
            <pc:docMk/>
            <pc:sldMk cId="1939778365" sldId="1189"/>
            <ac:spMk id="4" creationId="{31E26836-0686-48A2-87DD-993BB48E8AEC}"/>
          </ac:spMkLst>
        </pc:spChg>
        <pc:spChg chg="add mod">
          <ac:chgData name="Daniel Powell" userId="419723083e2cabd6" providerId="LiveId" clId="{90D722AD-BFF3-411F-A3FB-B3C8C87EE73D}" dt="2020-12-31T09:46:48.952" v="5109" actId="14100"/>
          <ac:spMkLst>
            <pc:docMk/>
            <pc:sldMk cId="1939778365" sldId="1189"/>
            <ac:spMk id="13" creationId="{562DD253-F06E-462A-A050-BB7FFCE2FE35}"/>
          </ac:spMkLst>
        </pc:spChg>
        <pc:spChg chg="add mod">
          <ac:chgData name="Daniel Powell" userId="419723083e2cabd6" providerId="LiveId" clId="{90D722AD-BFF3-411F-A3FB-B3C8C87EE73D}" dt="2020-12-31T09:45:44.375" v="5099" actId="1076"/>
          <ac:spMkLst>
            <pc:docMk/>
            <pc:sldMk cId="1939778365" sldId="1189"/>
            <ac:spMk id="14" creationId="{E952E427-B716-4528-A2D9-5A3F375B2749}"/>
          </ac:spMkLst>
        </pc:spChg>
        <pc:spChg chg="add mod">
          <ac:chgData name="Daniel Powell" userId="419723083e2cabd6" providerId="LiveId" clId="{90D722AD-BFF3-411F-A3FB-B3C8C87EE73D}" dt="2020-12-31T09:45:42.263" v="5098" actId="1076"/>
          <ac:spMkLst>
            <pc:docMk/>
            <pc:sldMk cId="1939778365" sldId="1189"/>
            <ac:spMk id="15" creationId="{16887029-6EC5-4B3B-9608-25649A31E9A0}"/>
          </ac:spMkLst>
        </pc:spChg>
        <pc:picChg chg="add del">
          <ac:chgData name="Daniel Powell" userId="419723083e2cabd6" providerId="LiveId" clId="{90D722AD-BFF3-411F-A3FB-B3C8C87EE73D}" dt="2020-12-31T09:42:24.796" v="4934" actId="478"/>
          <ac:picMkLst>
            <pc:docMk/>
            <pc:sldMk cId="1939778365" sldId="1189"/>
            <ac:picMk id="6" creationId="{B358F3D8-35F8-4871-BB88-B11CD5CA4598}"/>
          </ac:picMkLst>
        </pc:picChg>
        <pc:picChg chg="add mod modCrop">
          <ac:chgData name="Daniel Powell" userId="419723083e2cabd6" providerId="LiveId" clId="{90D722AD-BFF3-411F-A3FB-B3C8C87EE73D}" dt="2020-12-31T09:45:55.335" v="5105" actId="1076"/>
          <ac:picMkLst>
            <pc:docMk/>
            <pc:sldMk cId="1939778365" sldId="1189"/>
            <ac:picMk id="8" creationId="{70190F75-7B4F-43C8-952E-569C1D27192C}"/>
          </ac:picMkLst>
        </pc:picChg>
        <pc:picChg chg="add mod">
          <ac:chgData name="Daniel Powell" userId="419723083e2cabd6" providerId="LiveId" clId="{90D722AD-BFF3-411F-A3FB-B3C8C87EE73D}" dt="2020-12-31T09:45:56.246" v="5106" actId="1076"/>
          <ac:picMkLst>
            <pc:docMk/>
            <pc:sldMk cId="1939778365" sldId="1189"/>
            <ac:picMk id="10" creationId="{640AE90B-68FD-4EB2-B9EA-095B0F211AF5}"/>
          </ac:picMkLst>
        </pc:picChg>
        <pc:picChg chg="add mod">
          <ac:chgData name="Daniel Powell" userId="419723083e2cabd6" providerId="LiveId" clId="{90D722AD-BFF3-411F-A3FB-B3C8C87EE73D}" dt="2020-12-31T09:44:51.255" v="4973" actId="1076"/>
          <ac:picMkLst>
            <pc:docMk/>
            <pc:sldMk cId="1939778365" sldId="1189"/>
            <ac:picMk id="12" creationId="{C4B3EF30-BCFD-4EA8-92E0-A705AC412AEB}"/>
          </ac:picMkLst>
        </pc:picChg>
        <pc:picChg chg="add mod">
          <ac:chgData name="Daniel Powell" userId="419723083e2cabd6" providerId="LiveId" clId="{90D722AD-BFF3-411F-A3FB-B3C8C87EE73D}" dt="2020-12-31T09:45:49.133" v="5102" actId="1076"/>
          <ac:picMkLst>
            <pc:docMk/>
            <pc:sldMk cId="1939778365" sldId="1189"/>
            <ac:picMk id="16" creationId="{5FF2DBAD-405D-4541-BD7F-A8C75F3B725A}"/>
          </ac:picMkLst>
        </pc:picChg>
      </pc:sldChg>
      <pc:sldChg chg="addSp delSp modSp add mod delAnim modAnim">
        <pc:chgData name="Daniel Powell" userId="419723083e2cabd6" providerId="LiveId" clId="{90D722AD-BFF3-411F-A3FB-B3C8C87EE73D}" dt="2020-12-31T10:13:39.876" v="6163" actId="1076"/>
        <pc:sldMkLst>
          <pc:docMk/>
          <pc:sldMk cId="1203189357" sldId="1190"/>
        </pc:sldMkLst>
        <pc:spChg chg="del">
          <ac:chgData name="Daniel Powell" userId="419723083e2cabd6" providerId="LiveId" clId="{90D722AD-BFF3-411F-A3FB-B3C8C87EE73D}" dt="2020-12-31T10:10:50.591" v="6096" actId="478"/>
          <ac:spMkLst>
            <pc:docMk/>
            <pc:sldMk cId="1203189357" sldId="1190"/>
            <ac:spMk id="6" creationId="{97DD4829-B0C2-4CD6-95A0-9D20FEF63013}"/>
          </ac:spMkLst>
        </pc:spChg>
        <pc:spChg chg="mod">
          <ac:chgData name="Daniel Powell" userId="419723083e2cabd6" providerId="LiveId" clId="{90D722AD-BFF3-411F-A3FB-B3C8C87EE73D}" dt="2020-12-31T10:13:32.010" v="6161" actId="20577"/>
          <ac:spMkLst>
            <pc:docMk/>
            <pc:sldMk cId="1203189357" sldId="1190"/>
            <ac:spMk id="7" creationId="{A3568B98-5311-492D-B4F8-A22E6798A01B}"/>
          </ac:spMkLst>
        </pc:spChg>
        <pc:spChg chg="add mod">
          <ac:chgData name="Daniel Powell" userId="419723083e2cabd6" providerId="LiveId" clId="{90D722AD-BFF3-411F-A3FB-B3C8C87EE73D}" dt="2020-12-31T10:13:24.491" v="6157" actId="1076"/>
          <ac:spMkLst>
            <pc:docMk/>
            <pc:sldMk cId="1203189357" sldId="1190"/>
            <ac:spMk id="11" creationId="{F07D6C66-DFAD-4AC5-8C9F-7AC7E8D5D62E}"/>
          </ac:spMkLst>
        </pc:spChg>
        <pc:graphicFrameChg chg="del">
          <ac:chgData name="Daniel Powell" userId="419723083e2cabd6" providerId="LiveId" clId="{90D722AD-BFF3-411F-A3FB-B3C8C87EE73D}" dt="2020-12-31T10:10:45.933" v="6093" actId="478"/>
          <ac:graphicFrameMkLst>
            <pc:docMk/>
            <pc:sldMk cId="1203189357" sldId="1190"/>
            <ac:graphicFrameMk id="3" creationId="{A7E52A20-D155-432B-9EA0-99E76B7B567C}"/>
          </ac:graphicFrameMkLst>
        </pc:graphicFrameChg>
        <pc:graphicFrameChg chg="del">
          <ac:chgData name="Daniel Powell" userId="419723083e2cabd6" providerId="LiveId" clId="{90D722AD-BFF3-411F-A3FB-B3C8C87EE73D}" dt="2020-12-31T10:10:48.855" v="6095" actId="478"/>
          <ac:graphicFrameMkLst>
            <pc:docMk/>
            <pc:sldMk cId="1203189357" sldId="1190"/>
            <ac:graphicFrameMk id="8" creationId="{529D66FF-A657-46B0-A58E-B73C7E1BD559}"/>
          </ac:graphicFrameMkLst>
        </pc:graphicFrameChg>
        <pc:graphicFrameChg chg="add mod modGraphic">
          <ac:chgData name="Daniel Powell" userId="419723083e2cabd6" providerId="LiveId" clId="{90D722AD-BFF3-411F-A3FB-B3C8C87EE73D}" dt="2020-12-31T10:13:39.876" v="6163" actId="1076"/>
          <ac:graphicFrameMkLst>
            <pc:docMk/>
            <pc:sldMk cId="1203189357" sldId="1190"/>
            <ac:graphicFrameMk id="9" creationId="{1A6E25A8-6FE0-4921-9000-E5E950F827E2}"/>
          </ac:graphicFrameMkLst>
        </pc:graphicFrameChg>
        <pc:graphicFrameChg chg="add mod modGraphic">
          <ac:chgData name="Daniel Powell" userId="419723083e2cabd6" providerId="LiveId" clId="{90D722AD-BFF3-411F-A3FB-B3C8C87EE73D}" dt="2020-12-31T10:13:14.676" v="6153" actId="1076"/>
          <ac:graphicFrameMkLst>
            <pc:docMk/>
            <pc:sldMk cId="1203189357" sldId="1190"/>
            <ac:graphicFrameMk id="10" creationId="{A78F51F7-D928-4560-984B-225076C79BAD}"/>
          </ac:graphicFrameMkLst>
        </pc:graphicFrameChg>
        <pc:picChg chg="del">
          <ac:chgData name="Daniel Powell" userId="419723083e2cabd6" providerId="LiveId" clId="{90D722AD-BFF3-411F-A3FB-B3C8C87EE73D}" dt="2020-12-31T10:10:50.591" v="6096" actId="478"/>
          <ac:picMkLst>
            <pc:docMk/>
            <pc:sldMk cId="1203189357" sldId="1190"/>
            <ac:picMk id="4" creationId="{1CE1081E-875E-4C5E-BE90-918970EA7BC9}"/>
          </ac:picMkLst>
        </pc:picChg>
        <pc:picChg chg="add mod">
          <ac:chgData name="Daniel Powell" userId="419723083e2cabd6" providerId="LiveId" clId="{90D722AD-BFF3-411F-A3FB-B3C8C87EE73D}" dt="2020-12-31T10:13:27.964" v="6159" actId="1076"/>
          <ac:picMkLst>
            <pc:docMk/>
            <pc:sldMk cId="1203189357" sldId="1190"/>
            <ac:picMk id="12" creationId="{BCACFC6E-DA98-4469-A4B2-0B4CECD530C0}"/>
          </ac:picMkLst>
        </pc:picChg>
        <pc:cxnChg chg="del">
          <ac:chgData name="Daniel Powell" userId="419723083e2cabd6" providerId="LiveId" clId="{90D722AD-BFF3-411F-A3FB-B3C8C87EE73D}" dt="2020-12-31T10:10:50.591" v="6096" actId="478"/>
          <ac:cxnSpMkLst>
            <pc:docMk/>
            <pc:sldMk cId="1203189357" sldId="1190"/>
            <ac:cxnSpMk id="5" creationId="{E426BAFD-4762-4678-A34D-A94A6C8547C4}"/>
          </ac:cxnSpMkLst>
        </pc:cxnChg>
      </pc:sldChg>
      <pc:sldChg chg="addSp modSp new mod">
        <pc:chgData name="Daniel Powell" userId="419723083e2cabd6" providerId="LiveId" clId="{90D722AD-BFF3-411F-A3FB-B3C8C87EE73D}" dt="2020-12-31T10:24:14.036" v="6354" actId="732"/>
        <pc:sldMkLst>
          <pc:docMk/>
          <pc:sldMk cId="3512820576" sldId="1191"/>
        </pc:sldMkLst>
        <pc:spChg chg="mod">
          <ac:chgData name="Daniel Powell" userId="419723083e2cabd6" providerId="LiveId" clId="{90D722AD-BFF3-411F-A3FB-B3C8C87EE73D}" dt="2020-12-31T10:23:14.280" v="6231" actId="20577"/>
          <ac:spMkLst>
            <pc:docMk/>
            <pc:sldMk cId="3512820576" sldId="1191"/>
            <ac:spMk id="2" creationId="{84299F16-A2B9-4E6E-9A79-82783097E19B}"/>
          </ac:spMkLst>
        </pc:spChg>
        <pc:spChg chg="add mod">
          <ac:chgData name="Daniel Powell" userId="419723083e2cabd6" providerId="LiveId" clId="{90D722AD-BFF3-411F-A3FB-B3C8C87EE73D}" dt="2020-12-31T10:23:34.563" v="6240" actId="1076"/>
          <ac:spMkLst>
            <pc:docMk/>
            <pc:sldMk cId="3512820576" sldId="1191"/>
            <ac:spMk id="6" creationId="{6C88F214-D574-4618-A6C9-511FF0FA6761}"/>
          </ac:spMkLst>
        </pc:spChg>
        <pc:spChg chg="add mod">
          <ac:chgData name="Daniel Powell" userId="419723083e2cabd6" providerId="LiveId" clId="{90D722AD-BFF3-411F-A3FB-B3C8C87EE73D}" dt="2020-12-31T10:24:07.410" v="6352" actId="1076"/>
          <ac:spMkLst>
            <pc:docMk/>
            <pc:sldMk cId="3512820576" sldId="1191"/>
            <ac:spMk id="7" creationId="{1BB8BC9F-F2F3-41F1-AE47-A1D927F9C9D5}"/>
          </ac:spMkLst>
        </pc:spChg>
        <pc:picChg chg="add mod modCrop">
          <ac:chgData name="Daniel Powell" userId="419723083e2cabd6" providerId="LiveId" clId="{90D722AD-BFF3-411F-A3FB-B3C8C87EE73D}" dt="2020-12-31T10:24:14.036" v="6354" actId="732"/>
          <ac:picMkLst>
            <pc:docMk/>
            <pc:sldMk cId="3512820576" sldId="1191"/>
            <ac:picMk id="4" creationId="{5CC21BEA-3CFC-4761-9C9A-A77550FD0E0B}"/>
          </ac:picMkLst>
        </pc:picChg>
      </pc:sldChg>
      <pc:sldMasterChg chg="modSp mod delSldLayout modSldLayout">
        <pc:chgData name="Daniel Powell" userId="419723083e2cabd6" providerId="LiveId" clId="{90D722AD-BFF3-411F-A3FB-B3C8C87EE73D}" dt="2020-12-30T14:55:16.362" v="3119" actId="20577"/>
        <pc:sldMasterMkLst>
          <pc:docMk/>
          <pc:sldMasterMk cId="0" sldId="2147483648"/>
        </pc:sldMasterMkLst>
        <pc:spChg chg="mod">
          <ac:chgData name="Daniel Powell" userId="419723083e2cabd6" providerId="LiveId" clId="{90D722AD-BFF3-411F-A3FB-B3C8C87EE73D}" dt="2020-12-30T13:21:13.893" v="58" actId="20577"/>
          <ac:spMkLst>
            <pc:docMk/>
            <pc:sldMasterMk cId="0" sldId="2147483648"/>
            <ac:spMk id="10" creationId="{507FA6CF-1B53-45FC-9640-717A68DAAE62}"/>
          </ac:spMkLst>
        </pc:spChg>
        <pc:sldLayoutChg chg="addSp delSp modSp mod">
          <pc:chgData name="Daniel Powell" userId="419723083e2cabd6" providerId="LiveId" clId="{90D722AD-BFF3-411F-A3FB-B3C8C87EE73D}" dt="2020-12-30T13:21:47.367" v="77" actId="1076"/>
          <pc:sldLayoutMkLst>
            <pc:docMk/>
            <pc:sldMasterMk cId="0" sldId="2147483648"/>
            <pc:sldLayoutMk cId="2378175929" sldId="2147483674"/>
          </pc:sldLayoutMkLst>
          <pc:spChg chg="mod">
            <ac:chgData name="Daniel Powell" userId="419723083e2cabd6" providerId="LiveId" clId="{90D722AD-BFF3-411F-A3FB-B3C8C87EE73D}" dt="2020-12-30T13:21:20.450" v="62" actId="20577"/>
            <ac:spMkLst>
              <pc:docMk/>
              <pc:sldMasterMk cId="0" sldId="2147483648"/>
              <pc:sldLayoutMk cId="2378175929" sldId="2147483674"/>
              <ac:spMk id="5" creationId="{66D0A13D-7A81-4140-B930-BDFD789F5CD2}"/>
            </ac:spMkLst>
          </pc:spChg>
          <pc:spChg chg="mod">
            <ac:chgData name="Daniel Powell" userId="419723083e2cabd6" providerId="LiveId" clId="{90D722AD-BFF3-411F-A3FB-B3C8C87EE73D}" dt="2020-12-30T13:21:23.923" v="66" actId="20577"/>
            <ac:spMkLst>
              <pc:docMk/>
              <pc:sldMasterMk cId="0" sldId="2147483648"/>
              <pc:sldLayoutMk cId="2378175929" sldId="2147483674"/>
              <ac:spMk id="7" creationId="{A980A57E-B4D5-49FB-8D1E-72E591F29006}"/>
            </ac:spMkLst>
          </pc:spChg>
          <pc:spChg chg="mod">
            <ac:chgData name="Daniel Powell" userId="419723083e2cabd6" providerId="LiveId" clId="{90D722AD-BFF3-411F-A3FB-B3C8C87EE73D}" dt="2020-12-30T13:21:26.562" v="70" actId="20577"/>
            <ac:spMkLst>
              <pc:docMk/>
              <pc:sldMasterMk cId="0" sldId="2147483648"/>
              <pc:sldLayoutMk cId="2378175929" sldId="2147483674"/>
              <ac:spMk id="10" creationId="{C6107C30-1EB9-4822-89CE-77EC24E8182E}"/>
            </ac:spMkLst>
          </pc:spChg>
          <pc:picChg chg="add del">
            <ac:chgData name="Daniel Powell" userId="419723083e2cabd6" providerId="LiveId" clId="{90D722AD-BFF3-411F-A3FB-B3C8C87EE73D}" dt="2020-12-30T13:21:45.090" v="76" actId="478"/>
            <ac:picMkLst>
              <pc:docMk/>
              <pc:sldMasterMk cId="0" sldId="2147483648"/>
              <pc:sldLayoutMk cId="2378175929" sldId="2147483674"/>
              <ac:picMk id="8" creationId="{06F22FDB-E63F-4B21-9216-9151BC3FF411}"/>
            </ac:picMkLst>
          </pc:picChg>
          <pc:picChg chg="add mod">
            <ac:chgData name="Daniel Powell" userId="419723083e2cabd6" providerId="LiveId" clId="{90D722AD-BFF3-411F-A3FB-B3C8C87EE73D}" dt="2020-12-30T13:21:47.367" v="77" actId="1076"/>
            <ac:picMkLst>
              <pc:docMk/>
              <pc:sldMasterMk cId="0" sldId="2147483648"/>
              <pc:sldLayoutMk cId="2378175929" sldId="2147483674"/>
              <ac:picMk id="9" creationId="{663DD57D-AD31-4DAB-A384-E11527A8FFBC}"/>
            </ac:picMkLst>
          </pc:picChg>
        </pc:sldLayoutChg>
        <pc:sldLayoutChg chg="del">
          <pc:chgData name="Daniel Powell" userId="419723083e2cabd6" providerId="LiveId" clId="{90D722AD-BFF3-411F-A3FB-B3C8C87EE73D}" dt="2020-12-30T13:20:22.535" v="26" actId="2696"/>
          <pc:sldLayoutMkLst>
            <pc:docMk/>
            <pc:sldMasterMk cId="0" sldId="2147483648"/>
            <pc:sldLayoutMk cId="57802843" sldId="2147483675"/>
          </pc:sldLayoutMkLst>
        </pc:sldLayoutChg>
        <pc:sldLayoutChg chg="modSp mod">
          <pc:chgData name="Daniel Powell" userId="419723083e2cabd6" providerId="LiveId" clId="{90D722AD-BFF3-411F-A3FB-B3C8C87EE73D}" dt="2020-12-30T14:41:49.791" v="2576" actId="14100"/>
          <pc:sldLayoutMkLst>
            <pc:docMk/>
            <pc:sldMasterMk cId="0" sldId="2147483648"/>
            <pc:sldLayoutMk cId="3918888678" sldId="2147483676"/>
          </pc:sldLayoutMkLst>
          <pc:spChg chg="mod">
            <ac:chgData name="Daniel Powell" userId="419723083e2cabd6" providerId="LiveId" clId="{90D722AD-BFF3-411F-A3FB-B3C8C87EE73D}" dt="2020-12-30T13:20:56.370" v="42" actId="20577"/>
            <ac:spMkLst>
              <pc:docMk/>
              <pc:sldMasterMk cId="0" sldId="2147483648"/>
              <pc:sldLayoutMk cId="3918888678" sldId="2147483676"/>
              <ac:spMk id="4" creationId="{00000000-0000-0000-0000-000000000000}"/>
            </ac:spMkLst>
          </pc:spChg>
          <pc:spChg chg="mod">
            <ac:chgData name="Daniel Powell" userId="419723083e2cabd6" providerId="LiveId" clId="{90D722AD-BFF3-411F-A3FB-B3C8C87EE73D}" dt="2020-12-30T14:41:49.791" v="2576" actId="14100"/>
            <ac:spMkLst>
              <pc:docMk/>
              <pc:sldMasterMk cId="0" sldId="2147483648"/>
              <pc:sldLayoutMk cId="3918888678" sldId="2147483676"/>
              <ac:spMk id="5" creationId="{63E15675-33F9-41E0-8CC8-DCDCE2DD5EE8}"/>
            </ac:spMkLst>
          </pc:spChg>
        </pc:sldLayoutChg>
        <pc:sldLayoutChg chg="del">
          <pc:chgData name="Daniel Powell" userId="419723083e2cabd6" providerId="LiveId" clId="{90D722AD-BFF3-411F-A3FB-B3C8C87EE73D}" dt="2020-12-30T13:20:24.650" v="27" actId="2696"/>
          <pc:sldLayoutMkLst>
            <pc:docMk/>
            <pc:sldMasterMk cId="0" sldId="2147483648"/>
            <pc:sldLayoutMk cId="2130816604" sldId="2147483677"/>
          </pc:sldLayoutMkLst>
        </pc:sldLayoutChg>
        <pc:sldLayoutChg chg="modSp mod">
          <pc:chgData name="Daniel Powell" userId="419723083e2cabd6" providerId="LiveId" clId="{90D722AD-BFF3-411F-A3FB-B3C8C87EE73D}" dt="2020-12-30T14:55:16.362" v="3119" actId="20577"/>
          <pc:sldLayoutMkLst>
            <pc:docMk/>
            <pc:sldMasterMk cId="0" sldId="2147483648"/>
            <pc:sldLayoutMk cId="1185685186" sldId="2147483679"/>
          </pc:sldLayoutMkLst>
          <pc:spChg chg="mod">
            <ac:chgData name="Daniel Powell" userId="419723083e2cabd6" providerId="LiveId" clId="{90D722AD-BFF3-411F-A3FB-B3C8C87EE73D}" dt="2020-12-30T14:55:16.362" v="3119" actId="20577"/>
            <ac:spMkLst>
              <pc:docMk/>
              <pc:sldMasterMk cId="0" sldId="2147483648"/>
              <pc:sldLayoutMk cId="1185685186" sldId="2147483679"/>
              <ac:spMk id="12" creationId="{00000000-0000-0000-0000-000000000000}"/>
            </ac:spMkLst>
          </pc:spChg>
        </pc:sldLayoutChg>
        <pc:sldLayoutChg chg="del">
          <pc:chgData name="Daniel Powell" userId="419723083e2cabd6" providerId="LiveId" clId="{90D722AD-BFF3-411F-A3FB-B3C8C87EE73D}" dt="2020-12-30T13:20:25.384" v="28" actId="2696"/>
          <pc:sldLayoutMkLst>
            <pc:docMk/>
            <pc:sldMasterMk cId="0" sldId="2147483648"/>
            <pc:sldLayoutMk cId="1419439873" sldId="2147483679"/>
          </pc:sldLayoutMkLst>
        </pc:sldLayoutChg>
        <pc:sldLayoutChg chg="del">
          <pc:chgData name="Daniel Powell" userId="419723083e2cabd6" providerId="LiveId" clId="{90D722AD-BFF3-411F-A3FB-B3C8C87EE73D}" dt="2020-12-30T13:20:26.935" v="29" actId="2696"/>
          <pc:sldLayoutMkLst>
            <pc:docMk/>
            <pc:sldMasterMk cId="0" sldId="2147483648"/>
            <pc:sldLayoutMk cId="2916992103" sldId="2147483681"/>
          </pc:sldLayoutMkLst>
        </pc:sldLayoutChg>
        <pc:sldLayoutChg chg="del">
          <pc:chgData name="Daniel Powell" userId="419723083e2cabd6" providerId="LiveId" clId="{90D722AD-BFF3-411F-A3FB-B3C8C87EE73D}" dt="2020-12-30T13:20:48.469" v="32" actId="2696"/>
          <pc:sldLayoutMkLst>
            <pc:docMk/>
            <pc:sldMasterMk cId="0" sldId="2147483648"/>
            <pc:sldLayoutMk cId="3958454121" sldId="2147483682"/>
          </pc:sldLayoutMkLst>
        </pc:sldLayoutChg>
        <pc:sldLayoutChg chg="del">
          <pc:chgData name="Daniel Powell" userId="419723083e2cabd6" providerId="LiveId" clId="{90D722AD-BFF3-411F-A3FB-B3C8C87EE73D}" dt="2020-12-30T13:20:47.862" v="31" actId="2696"/>
          <pc:sldLayoutMkLst>
            <pc:docMk/>
            <pc:sldMasterMk cId="0" sldId="2147483648"/>
            <pc:sldLayoutMk cId="3146797686" sldId="2147483683"/>
          </pc:sldLayoutMkLst>
        </pc:sldLayoutChg>
      </pc:sldMasterChg>
    </pc:docChg>
  </pc:docChgLst>
  <pc:docChgLst>
    <pc:chgData name="Daniel Powell" userId="419723083e2cabd6" providerId="LiveId" clId="{C3CDCC61-BAC5-41C7-9E19-206F911A7118}"/>
    <pc:docChg chg="undo custSel addSld modSld">
      <pc:chgData name="Daniel Powell" userId="419723083e2cabd6" providerId="LiveId" clId="{C3CDCC61-BAC5-41C7-9E19-206F911A7118}" dt="2021-03-04T14:31:18.414" v="274" actId="1076"/>
      <pc:docMkLst>
        <pc:docMk/>
      </pc:docMkLst>
      <pc:sldChg chg="modSp add mod modAnim">
        <pc:chgData name="Daniel Powell" userId="419723083e2cabd6" providerId="LiveId" clId="{C3CDCC61-BAC5-41C7-9E19-206F911A7118}" dt="2021-03-04T10:11:30.551" v="251" actId="20577"/>
        <pc:sldMkLst>
          <pc:docMk/>
          <pc:sldMk cId="0" sldId="768"/>
        </pc:sldMkLst>
        <pc:spChg chg="mod">
          <ac:chgData name="Daniel Powell" userId="419723083e2cabd6" providerId="LiveId" clId="{C3CDCC61-BAC5-41C7-9E19-206F911A7118}" dt="2021-03-04T10:11:30.551" v="251" actId="20577"/>
          <ac:spMkLst>
            <pc:docMk/>
            <pc:sldMk cId="0" sldId="768"/>
            <ac:spMk id="4" creationId="{00000000-0000-0000-0000-000000000000}"/>
          </ac:spMkLst>
        </pc:spChg>
        <pc:spChg chg="mod">
          <ac:chgData name="Daniel Powell" userId="419723083e2cabd6" providerId="LiveId" clId="{C3CDCC61-BAC5-41C7-9E19-206F911A7118}" dt="2021-03-04T10:10:40.985" v="231" actId="14100"/>
          <ac:spMkLst>
            <pc:docMk/>
            <pc:sldMk cId="0" sldId="768"/>
            <ac:spMk id="5" creationId="{00000000-0000-0000-0000-000000000000}"/>
          </ac:spMkLst>
        </pc:spChg>
        <pc:picChg chg="mod">
          <ac:chgData name="Daniel Powell" userId="419723083e2cabd6" providerId="LiveId" clId="{C3CDCC61-BAC5-41C7-9E19-206F911A7118}" dt="2021-03-04T10:11:15.938" v="249" actId="1076"/>
          <ac:picMkLst>
            <pc:docMk/>
            <pc:sldMk cId="0" sldId="768"/>
            <ac:picMk id="2" creationId="{00000000-0000-0000-0000-000000000000}"/>
          </ac:picMkLst>
        </pc:picChg>
        <pc:picChg chg="mod">
          <ac:chgData name="Daniel Powell" userId="419723083e2cabd6" providerId="LiveId" clId="{C3CDCC61-BAC5-41C7-9E19-206F911A7118}" dt="2021-03-04T10:11:12.857" v="246" actId="14100"/>
          <ac:picMkLst>
            <pc:docMk/>
            <pc:sldMk cId="0" sldId="768"/>
            <ac:picMk id="6" creationId="{00000000-0000-0000-0000-000000000000}"/>
          </ac:picMkLst>
        </pc:picChg>
      </pc:sldChg>
      <pc:sldChg chg="modSp">
        <pc:chgData name="Daniel Powell" userId="419723083e2cabd6" providerId="LiveId" clId="{C3CDCC61-BAC5-41C7-9E19-206F911A7118}" dt="2021-03-02T09:53:50.878" v="14" actId="1076"/>
        <pc:sldMkLst>
          <pc:docMk/>
          <pc:sldMk cId="355916630" sldId="926"/>
        </pc:sldMkLst>
        <pc:picChg chg="mod">
          <ac:chgData name="Daniel Powell" userId="419723083e2cabd6" providerId="LiveId" clId="{C3CDCC61-BAC5-41C7-9E19-206F911A7118}" dt="2021-03-02T09:53:50.878" v="14" actId="1076"/>
          <ac:picMkLst>
            <pc:docMk/>
            <pc:sldMk cId="355916630" sldId="926"/>
            <ac:picMk id="21" creationId="{1654D400-564D-414B-97D6-14D99E3D5E14}"/>
          </ac:picMkLst>
        </pc:picChg>
      </pc:sldChg>
      <pc:sldChg chg="modSp mod">
        <pc:chgData name="Daniel Powell" userId="419723083e2cabd6" providerId="LiveId" clId="{C3CDCC61-BAC5-41C7-9E19-206F911A7118}" dt="2021-03-04T09:48:17.846" v="40" actId="1076"/>
        <pc:sldMkLst>
          <pc:docMk/>
          <pc:sldMk cId="1620879805" sldId="929"/>
        </pc:sldMkLst>
        <pc:graphicFrameChg chg="mod">
          <ac:chgData name="Daniel Powell" userId="419723083e2cabd6" providerId="LiveId" clId="{C3CDCC61-BAC5-41C7-9E19-206F911A7118}" dt="2021-03-04T09:48:17.846" v="40" actId="1076"/>
          <ac:graphicFrameMkLst>
            <pc:docMk/>
            <pc:sldMk cId="1620879805" sldId="929"/>
            <ac:graphicFrameMk id="21" creationId="{00000000-0000-0000-0000-000000000000}"/>
          </ac:graphicFrameMkLst>
        </pc:graphicFrameChg>
      </pc:sldChg>
      <pc:sldChg chg="modSp mod">
        <pc:chgData name="Daniel Powell" userId="419723083e2cabd6" providerId="LiveId" clId="{C3CDCC61-BAC5-41C7-9E19-206F911A7118}" dt="2021-03-02T10:04:59.197" v="38" actId="20577"/>
        <pc:sldMkLst>
          <pc:docMk/>
          <pc:sldMk cId="3073055586" sldId="1004"/>
        </pc:sldMkLst>
        <pc:spChg chg="mod">
          <ac:chgData name="Daniel Powell" userId="419723083e2cabd6" providerId="LiveId" clId="{C3CDCC61-BAC5-41C7-9E19-206F911A7118}" dt="2021-03-02T10:04:59.197" v="38" actId="20577"/>
          <ac:spMkLst>
            <pc:docMk/>
            <pc:sldMk cId="3073055586" sldId="1004"/>
            <ac:spMk id="5" creationId="{00000000-0000-0000-0000-000000000000}"/>
          </ac:spMkLst>
        </pc:spChg>
      </pc:sldChg>
      <pc:sldChg chg="addSp modSp mod">
        <pc:chgData name="Daniel Powell" userId="419723083e2cabd6" providerId="LiveId" clId="{C3CDCC61-BAC5-41C7-9E19-206F911A7118}" dt="2021-03-04T10:05:53.043" v="115" actId="207"/>
        <pc:sldMkLst>
          <pc:docMk/>
          <pc:sldMk cId="892386467" sldId="1007"/>
        </pc:sldMkLst>
        <pc:spChg chg="add mod">
          <ac:chgData name="Daniel Powell" userId="419723083e2cabd6" providerId="LiveId" clId="{C3CDCC61-BAC5-41C7-9E19-206F911A7118}" dt="2021-03-04T10:05:53.043" v="115" actId="207"/>
          <ac:spMkLst>
            <pc:docMk/>
            <pc:sldMk cId="892386467" sldId="1007"/>
            <ac:spMk id="8" creationId="{B20803F7-A12B-4555-93FD-2DC97011E7D9}"/>
          </ac:spMkLst>
        </pc:spChg>
      </pc:sldChg>
      <pc:sldChg chg="addSp delSp modSp mod">
        <pc:chgData name="Daniel Powell" userId="419723083e2cabd6" providerId="LiveId" clId="{C3CDCC61-BAC5-41C7-9E19-206F911A7118}" dt="2021-03-04T10:10:07.417" v="226" actId="207"/>
        <pc:sldMkLst>
          <pc:docMk/>
          <pc:sldMk cId="786486092" sldId="1038"/>
        </pc:sldMkLst>
        <pc:spChg chg="mod">
          <ac:chgData name="Daniel Powell" userId="419723083e2cabd6" providerId="LiveId" clId="{C3CDCC61-BAC5-41C7-9E19-206F911A7118}" dt="2021-03-04T10:10:07.417" v="226" actId="207"/>
          <ac:spMkLst>
            <pc:docMk/>
            <pc:sldMk cId="786486092" sldId="1038"/>
            <ac:spMk id="7" creationId="{688C5405-74D6-4D73-9D35-2AB4BDA2B3F1}"/>
          </ac:spMkLst>
        </pc:spChg>
        <pc:spChg chg="add mod">
          <ac:chgData name="Daniel Powell" userId="419723083e2cabd6" providerId="LiveId" clId="{C3CDCC61-BAC5-41C7-9E19-206F911A7118}" dt="2021-03-04T10:08:59.067" v="121" actId="1076"/>
          <ac:spMkLst>
            <pc:docMk/>
            <pc:sldMk cId="786486092" sldId="1038"/>
            <ac:spMk id="13" creationId="{D8DC61FB-1BA8-4D1E-B827-44125E170D16}"/>
          </ac:spMkLst>
        </pc:spChg>
        <pc:spChg chg="add mod">
          <ac:chgData name="Daniel Powell" userId="419723083e2cabd6" providerId="LiveId" clId="{C3CDCC61-BAC5-41C7-9E19-206F911A7118}" dt="2021-03-04T10:09:31.189" v="183" actId="1076"/>
          <ac:spMkLst>
            <pc:docMk/>
            <pc:sldMk cId="786486092" sldId="1038"/>
            <ac:spMk id="14" creationId="{DBB298D2-BC85-4615-A071-A0BF11053DF9}"/>
          </ac:spMkLst>
        </pc:spChg>
        <pc:spChg chg="mod">
          <ac:chgData name="Daniel Powell" userId="419723083e2cabd6" providerId="LiveId" clId="{C3CDCC61-BAC5-41C7-9E19-206F911A7118}" dt="2021-03-04T10:09:17.251" v="180" actId="1076"/>
          <ac:spMkLst>
            <pc:docMk/>
            <pc:sldMk cId="786486092" sldId="1038"/>
            <ac:spMk id="13313" creationId="{00000000-0000-0000-0000-000000000000}"/>
          </ac:spMkLst>
        </pc:spChg>
        <pc:spChg chg="mod">
          <ac:chgData name="Daniel Powell" userId="419723083e2cabd6" providerId="LiveId" clId="{C3CDCC61-BAC5-41C7-9E19-206F911A7118}" dt="2021-03-04T10:09:20.228" v="181" actId="1076"/>
          <ac:spMkLst>
            <pc:docMk/>
            <pc:sldMk cId="786486092" sldId="1038"/>
            <ac:spMk id="13314" creationId="{00000000-0000-0000-0000-000000000000}"/>
          </ac:spMkLst>
        </pc:spChg>
        <pc:picChg chg="add del mod">
          <ac:chgData name="Daniel Powell" userId="419723083e2cabd6" providerId="LiveId" clId="{C3CDCC61-BAC5-41C7-9E19-206F911A7118}" dt="2021-03-04T09:57:39.250" v="82" actId="478"/>
          <ac:picMkLst>
            <pc:docMk/>
            <pc:sldMk cId="786486092" sldId="1038"/>
            <ac:picMk id="12" creationId="{E28AF9BB-8DF1-4BAE-AD04-40E1AF6E538C}"/>
          </ac:picMkLst>
        </pc:picChg>
        <pc:cxnChg chg="add mod">
          <ac:chgData name="Daniel Powell" userId="419723083e2cabd6" providerId="LiveId" clId="{C3CDCC61-BAC5-41C7-9E19-206F911A7118}" dt="2021-03-04T10:09:33.413" v="184" actId="1076"/>
          <ac:cxnSpMkLst>
            <pc:docMk/>
            <pc:sldMk cId="786486092" sldId="1038"/>
            <ac:cxnSpMk id="4" creationId="{A9E34104-F31C-4414-86D7-EF5F7AE80B4A}"/>
          </ac:cxnSpMkLst>
        </pc:cxnChg>
      </pc:sldChg>
      <pc:sldChg chg="modSp">
        <pc:chgData name="Daniel Powell" userId="419723083e2cabd6" providerId="LiveId" clId="{C3CDCC61-BAC5-41C7-9E19-206F911A7118}" dt="2021-03-02T10:05:05.390" v="39" actId="1076"/>
        <pc:sldMkLst>
          <pc:docMk/>
          <pc:sldMk cId="1663016015" sldId="1049"/>
        </pc:sldMkLst>
        <pc:picChg chg="mod">
          <ac:chgData name="Daniel Powell" userId="419723083e2cabd6" providerId="LiveId" clId="{C3CDCC61-BAC5-41C7-9E19-206F911A7118}" dt="2021-03-02T10:05:05.390" v="39" actId="1076"/>
          <ac:picMkLst>
            <pc:docMk/>
            <pc:sldMk cId="1663016015" sldId="1049"/>
            <ac:picMk id="29" creationId="{492BD84D-EAC8-40C0-8A59-C4BBBB2AAF80}"/>
          </ac:picMkLst>
        </pc:picChg>
      </pc:sldChg>
      <pc:sldChg chg="modSp mod">
        <pc:chgData name="Daniel Powell" userId="419723083e2cabd6" providerId="LiveId" clId="{C3CDCC61-BAC5-41C7-9E19-206F911A7118}" dt="2021-03-02T09:52:34.572" v="13" actId="1076"/>
        <pc:sldMkLst>
          <pc:docMk/>
          <pc:sldMk cId="2167106578" sldId="1094"/>
        </pc:sldMkLst>
        <pc:picChg chg="mod">
          <ac:chgData name="Daniel Powell" userId="419723083e2cabd6" providerId="LiveId" clId="{C3CDCC61-BAC5-41C7-9E19-206F911A7118}" dt="2021-03-02T09:52:34.572" v="13" actId="1076"/>
          <ac:picMkLst>
            <pc:docMk/>
            <pc:sldMk cId="2167106578" sldId="1094"/>
            <ac:picMk id="24578" creationId="{00000000-0000-0000-0000-000000000000}"/>
          </ac:picMkLst>
        </pc:picChg>
      </pc:sldChg>
      <pc:sldChg chg="modSp mod">
        <pc:chgData name="Daniel Powell" userId="419723083e2cabd6" providerId="LiveId" clId="{C3CDCC61-BAC5-41C7-9E19-206F911A7118}" dt="2021-03-04T10:02:42.799" v="90" actId="122"/>
        <pc:sldMkLst>
          <pc:docMk/>
          <pc:sldMk cId="2197333731" sldId="1117"/>
        </pc:sldMkLst>
        <pc:spChg chg="mod">
          <ac:chgData name="Daniel Powell" userId="419723083e2cabd6" providerId="LiveId" clId="{C3CDCC61-BAC5-41C7-9E19-206F911A7118}" dt="2021-03-04T10:00:10.521" v="88" actId="14100"/>
          <ac:spMkLst>
            <pc:docMk/>
            <pc:sldMk cId="2197333731" sldId="1117"/>
            <ac:spMk id="12" creationId="{0C14328D-5EF6-42DF-AFB9-540962FFEA23}"/>
          </ac:spMkLst>
        </pc:spChg>
        <pc:spChg chg="mod">
          <ac:chgData name="Daniel Powell" userId="419723083e2cabd6" providerId="LiveId" clId="{C3CDCC61-BAC5-41C7-9E19-206F911A7118}" dt="2021-03-04T10:02:42.799" v="90" actId="122"/>
          <ac:spMkLst>
            <pc:docMk/>
            <pc:sldMk cId="2197333731" sldId="1117"/>
            <ac:spMk id="13" creationId="{E74D54C7-407B-4613-9A2D-79ADE0C78BAD}"/>
          </ac:spMkLst>
        </pc:spChg>
        <pc:picChg chg="mod">
          <ac:chgData name="Daniel Powell" userId="419723083e2cabd6" providerId="LiveId" clId="{C3CDCC61-BAC5-41C7-9E19-206F911A7118}" dt="2021-03-04T10:00:03.379" v="87" actId="1076"/>
          <ac:picMkLst>
            <pc:docMk/>
            <pc:sldMk cId="2197333731" sldId="1117"/>
            <ac:picMk id="259076" creationId="{00000000-0000-0000-0000-000000000000}"/>
          </ac:picMkLst>
        </pc:picChg>
      </pc:sldChg>
      <pc:sldChg chg="modSp">
        <pc:chgData name="Daniel Powell" userId="419723083e2cabd6" providerId="LiveId" clId="{C3CDCC61-BAC5-41C7-9E19-206F911A7118}" dt="2021-03-02T09:57:57.555" v="15" actId="207"/>
        <pc:sldMkLst>
          <pc:docMk/>
          <pc:sldMk cId="2994982629" sldId="1125"/>
        </pc:sldMkLst>
        <pc:spChg chg="mod">
          <ac:chgData name="Daniel Powell" userId="419723083e2cabd6" providerId="LiveId" clId="{C3CDCC61-BAC5-41C7-9E19-206F911A7118}" dt="2021-03-02T09:57:57.555" v="15" actId="207"/>
          <ac:spMkLst>
            <pc:docMk/>
            <pc:sldMk cId="2994982629" sldId="1125"/>
            <ac:spMk id="8" creationId="{1BF54729-7E43-4D69-8A11-25AD0C61C911}"/>
          </ac:spMkLst>
        </pc:spChg>
      </pc:sldChg>
      <pc:sldChg chg="addSp modSp mod">
        <pc:chgData name="Daniel Powell" userId="419723083e2cabd6" providerId="LiveId" clId="{C3CDCC61-BAC5-41C7-9E19-206F911A7118}" dt="2021-03-04T14:31:18.414" v="274" actId="1076"/>
        <pc:sldMkLst>
          <pc:docMk/>
          <pc:sldMk cId="2461509405" sldId="1152"/>
        </pc:sldMkLst>
        <pc:spChg chg="mod">
          <ac:chgData name="Daniel Powell" userId="419723083e2cabd6" providerId="LiveId" clId="{C3CDCC61-BAC5-41C7-9E19-206F911A7118}" dt="2021-03-04T14:30:58.821" v="267" actId="1076"/>
          <ac:spMkLst>
            <pc:docMk/>
            <pc:sldMk cId="2461509405" sldId="1152"/>
            <ac:spMk id="4" creationId="{00000000-0000-0000-0000-000000000000}"/>
          </ac:spMkLst>
        </pc:spChg>
        <pc:picChg chg="mod">
          <ac:chgData name="Daniel Powell" userId="419723083e2cabd6" providerId="LiveId" clId="{C3CDCC61-BAC5-41C7-9E19-206F911A7118}" dt="2021-03-04T14:31:18.414" v="274" actId="1076"/>
          <ac:picMkLst>
            <pc:docMk/>
            <pc:sldMk cId="2461509405" sldId="1152"/>
            <ac:picMk id="3" creationId="{00000000-0000-0000-0000-000000000000}"/>
          </ac:picMkLst>
        </pc:picChg>
        <pc:picChg chg="mod">
          <ac:chgData name="Daniel Powell" userId="419723083e2cabd6" providerId="LiveId" clId="{C3CDCC61-BAC5-41C7-9E19-206F911A7118}" dt="2021-03-04T14:30:57.294" v="266" actId="1076"/>
          <ac:picMkLst>
            <pc:docMk/>
            <pc:sldMk cId="2461509405" sldId="1152"/>
            <ac:picMk id="5" creationId="{00000000-0000-0000-0000-000000000000}"/>
          </ac:picMkLst>
        </pc:picChg>
        <pc:picChg chg="add mod">
          <ac:chgData name="Daniel Powell" userId="419723083e2cabd6" providerId="LiveId" clId="{C3CDCC61-BAC5-41C7-9E19-206F911A7118}" dt="2021-03-04T14:31:03.694" v="271" actId="1076"/>
          <ac:picMkLst>
            <pc:docMk/>
            <pc:sldMk cId="2461509405" sldId="1152"/>
            <ac:picMk id="7" creationId="{0AFA2C06-4919-403D-BCC5-429F5B92B4E1}"/>
          </ac:picMkLst>
        </pc:picChg>
      </pc:sldChg>
      <pc:sldChg chg="addSp delSp modSp mod">
        <pc:chgData name="Daniel Powell" userId="419723083e2cabd6" providerId="LiveId" clId="{C3CDCC61-BAC5-41C7-9E19-206F911A7118}" dt="2021-03-04T09:56:42.546" v="69" actId="1076"/>
        <pc:sldMkLst>
          <pc:docMk/>
          <pc:sldMk cId="3978428261" sldId="1162"/>
        </pc:sldMkLst>
        <pc:spChg chg="add mod">
          <ac:chgData name="Daniel Powell" userId="419723083e2cabd6" providerId="LiveId" clId="{C3CDCC61-BAC5-41C7-9E19-206F911A7118}" dt="2021-03-04T09:50:59.281" v="68" actId="14100"/>
          <ac:spMkLst>
            <pc:docMk/>
            <pc:sldMk cId="3978428261" sldId="1162"/>
            <ac:spMk id="8" creationId="{57A5061D-87B6-4ED8-A798-497C0A06B068}"/>
          </ac:spMkLst>
        </pc:spChg>
        <pc:graphicFrameChg chg="add del mod replId">
          <ac:chgData name="Daniel Powell" userId="419723083e2cabd6" providerId="LiveId" clId="{C3CDCC61-BAC5-41C7-9E19-206F911A7118}" dt="2021-03-04T09:49:49.921" v="47"/>
          <ac:graphicFrameMkLst>
            <pc:docMk/>
            <pc:sldMk cId="3978428261" sldId="1162"/>
            <ac:graphicFrameMk id="2" creationId="{57A5061D-87B6-4ED8-A798-497C0A06B068}"/>
          </ac:graphicFrameMkLst>
        </pc:graphicFrameChg>
        <pc:graphicFrameChg chg="add mod">
          <ac:chgData name="Daniel Powell" userId="419723083e2cabd6" providerId="LiveId" clId="{C3CDCC61-BAC5-41C7-9E19-206F911A7118}" dt="2021-03-04T09:56:42.546" v="69" actId="1076"/>
          <ac:graphicFrameMkLst>
            <pc:docMk/>
            <pc:sldMk cId="3978428261" sldId="1162"/>
            <ac:graphicFrameMk id="7" creationId="{D4C3C911-43A2-4E62-9186-07A295C458AA}"/>
          </ac:graphicFrameMkLst>
        </pc:graphicFrameChg>
      </pc:sldChg>
      <pc:sldChg chg="modSp mod">
        <pc:chgData name="Daniel Powell" userId="419723083e2cabd6" providerId="LiveId" clId="{C3CDCC61-BAC5-41C7-9E19-206F911A7118}" dt="2021-03-04T14:28:19.627" v="264" actId="207"/>
        <pc:sldMkLst>
          <pc:docMk/>
          <pc:sldMk cId="1619270011" sldId="1176"/>
        </pc:sldMkLst>
        <pc:spChg chg="mod">
          <ac:chgData name="Daniel Powell" userId="419723083e2cabd6" providerId="LiveId" clId="{C3CDCC61-BAC5-41C7-9E19-206F911A7118}" dt="2021-03-04T14:28:19.627" v="264" actId="207"/>
          <ac:spMkLst>
            <pc:docMk/>
            <pc:sldMk cId="1619270011" sldId="1176"/>
            <ac:spMk id="7" creationId="{BA807705-928F-471D-880C-D466D1D5DF6D}"/>
          </ac:spMkLst>
        </pc:spChg>
      </pc:sldChg>
      <pc:sldChg chg="modSp mod">
        <pc:chgData name="Daniel Powell" userId="419723083e2cabd6" providerId="LiveId" clId="{C3CDCC61-BAC5-41C7-9E19-206F911A7118}" dt="2021-03-02T09:49:56.292" v="8" actId="1076"/>
        <pc:sldMkLst>
          <pc:docMk/>
          <pc:sldMk cId="2406600169" sldId="1186"/>
        </pc:sldMkLst>
        <pc:spChg chg="mod">
          <ac:chgData name="Daniel Powell" userId="419723083e2cabd6" providerId="LiveId" clId="{C3CDCC61-BAC5-41C7-9E19-206F911A7118}" dt="2021-03-02T09:49:41.964" v="5" actId="14100"/>
          <ac:spMkLst>
            <pc:docMk/>
            <pc:sldMk cId="2406600169" sldId="1186"/>
            <ac:spMk id="2" creationId="{6D85119E-92D9-47F0-AE4E-5F71D7A02EC8}"/>
          </ac:spMkLst>
        </pc:spChg>
        <pc:spChg chg="mod">
          <ac:chgData name="Daniel Powell" userId="419723083e2cabd6" providerId="LiveId" clId="{C3CDCC61-BAC5-41C7-9E19-206F911A7118}" dt="2021-03-02T09:49:45.484" v="6" actId="14100"/>
          <ac:spMkLst>
            <pc:docMk/>
            <pc:sldMk cId="2406600169" sldId="1186"/>
            <ac:spMk id="3" creationId="{E6E030E5-3400-4A1A-AE1F-FBB22B687EB3}"/>
          </ac:spMkLst>
        </pc:spChg>
        <pc:cxnChg chg="mod">
          <ac:chgData name="Daniel Powell" userId="419723083e2cabd6" providerId="LiveId" clId="{C3CDCC61-BAC5-41C7-9E19-206F911A7118}" dt="2021-03-02T09:49:56.292" v="8" actId="1076"/>
          <ac:cxnSpMkLst>
            <pc:docMk/>
            <pc:sldMk cId="2406600169" sldId="1186"/>
            <ac:cxnSpMk id="73" creationId="{4B4ED32F-191A-44B9-BEB6-4DC755F2A339}"/>
          </ac:cxnSpMkLst>
        </pc:cxnChg>
      </pc:sldChg>
      <pc:sldChg chg="modSp mod">
        <pc:chgData name="Daniel Powell" userId="419723083e2cabd6" providerId="LiveId" clId="{C3CDCC61-BAC5-41C7-9E19-206F911A7118}" dt="2021-03-02T10:01:44.608" v="28" actId="20577"/>
        <pc:sldMkLst>
          <pc:docMk/>
          <pc:sldMk cId="1833899284" sldId="1187"/>
        </pc:sldMkLst>
        <pc:spChg chg="mod">
          <ac:chgData name="Daniel Powell" userId="419723083e2cabd6" providerId="LiveId" clId="{C3CDCC61-BAC5-41C7-9E19-206F911A7118}" dt="2021-03-02T10:01:44.608" v="28" actId="20577"/>
          <ac:spMkLst>
            <pc:docMk/>
            <pc:sldMk cId="1833899284" sldId="1187"/>
            <ac:spMk id="74" creationId="{8DDF86ED-3D4D-4B91-B724-0F5A9EFDCA89}"/>
          </ac:spMkLst>
        </pc:spChg>
      </pc:sldChg>
      <pc:sldChg chg="modSp mod">
        <pc:chgData name="Daniel Powell" userId="419723083e2cabd6" providerId="LiveId" clId="{C3CDCC61-BAC5-41C7-9E19-206F911A7118}" dt="2021-03-04T10:10:20.479" v="230" actId="1076"/>
        <pc:sldMkLst>
          <pc:docMk/>
          <pc:sldMk cId="1939778365" sldId="1189"/>
        </pc:sldMkLst>
        <pc:spChg chg="mod">
          <ac:chgData name="Daniel Powell" userId="419723083e2cabd6" providerId="LiveId" clId="{C3CDCC61-BAC5-41C7-9E19-206F911A7118}" dt="2021-03-04T10:10:12.281" v="227" actId="20577"/>
          <ac:spMkLst>
            <pc:docMk/>
            <pc:sldMk cId="1939778365" sldId="1189"/>
            <ac:spMk id="13" creationId="{562DD253-F06E-462A-A050-BB7FFCE2FE35}"/>
          </ac:spMkLst>
        </pc:spChg>
        <pc:spChg chg="mod">
          <ac:chgData name="Daniel Powell" userId="419723083e2cabd6" providerId="LiveId" clId="{C3CDCC61-BAC5-41C7-9E19-206F911A7118}" dt="2021-03-04T10:10:19.246" v="229" actId="1076"/>
          <ac:spMkLst>
            <pc:docMk/>
            <pc:sldMk cId="1939778365" sldId="1189"/>
            <ac:spMk id="14" creationId="{E952E427-B716-4528-A2D9-5A3F375B2749}"/>
          </ac:spMkLst>
        </pc:spChg>
        <pc:spChg chg="mod">
          <ac:chgData name="Daniel Powell" userId="419723083e2cabd6" providerId="LiveId" clId="{C3CDCC61-BAC5-41C7-9E19-206F911A7118}" dt="2021-03-04T10:10:20.479" v="230" actId="1076"/>
          <ac:spMkLst>
            <pc:docMk/>
            <pc:sldMk cId="1939778365" sldId="1189"/>
            <ac:spMk id="15" creationId="{16887029-6EC5-4B3B-9608-25649A31E9A0}"/>
          </ac:spMkLst>
        </pc:spChg>
        <pc:picChg chg="mod">
          <ac:chgData name="Daniel Powell" userId="419723083e2cabd6" providerId="LiveId" clId="{C3CDCC61-BAC5-41C7-9E19-206F911A7118}" dt="2021-03-04T10:10:17.686" v="228" actId="1076"/>
          <ac:picMkLst>
            <pc:docMk/>
            <pc:sldMk cId="1939778365" sldId="1189"/>
            <ac:picMk id="16" creationId="{5FF2DBAD-405D-4541-BD7F-A8C75F3B725A}"/>
          </ac:picMkLst>
        </pc:picChg>
      </pc:sldChg>
      <pc:sldChg chg="modSp mod">
        <pc:chgData name="Daniel Powell" userId="419723083e2cabd6" providerId="LiveId" clId="{C3CDCC61-BAC5-41C7-9E19-206F911A7118}" dt="2021-03-02T09:52:19.138" v="12" actId="14100"/>
        <pc:sldMkLst>
          <pc:docMk/>
          <pc:sldMk cId="3512820576" sldId="1191"/>
        </pc:sldMkLst>
        <pc:picChg chg="mod">
          <ac:chgData name="Daniel Powell" userId="419723083e2cabd6" providerId="LiveId" clId="{C3CDCC61-BAC5-41C7-9E19-206F911A7118}" dt="2021-03-02T09:52:19.138" v="12" actId="14100"/>
          <ac:picMkLst>
            <pc:docMk/>
            <pc:sldMk cId="3512820576" sldId="1191"/>
            <ac:picMk id="4" creationId="{5CC21BEA-3CFC-4761-9C9A-A77550FD0E0B}"/>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H:\Trent\Physics\iGCSE\6%20Magnetism\D8%20The%20generator%20effect%20%20(triple)\Lesson%208%20Generator%20Effect%20Graph.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H:\Trent\Physics\iGCSE\6%20Magnetism\D8%20The%20generator%20effect%20%20(triple)\Lesson%208%20Generator%20Effect%20Graph.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004072476649861"/>
          <c:y val="4.6631565336266063E-2"/>
          <c:w val="0.87011190373425729"/>
          <c:h val="0.73492188404308123"/>
        </c:manualLayout>
      </c:layout>
      <c:scatterChart>
        <c:scatterStyle val="lineMarker"/>
        <c:varyColors val="0"/>
        <c:ser>
          <c:idx val="0"/>
          <c:order val="0"/>
          <c:tx>
            <c:strRef>
              <c:f>Sheet1!$C$3</c:f>
              <c:strCache>
                <c:ptCount val="1"/>
                <c:pt idx="0">
                  <c:v>Mean PD measured (V)</c:v>
                </c:pt>
              </c:strCache>
            </c:strRef>
          </c:tx>
          <c:spPr>
            <a:ln w="19050" cap="rnd">
              <a:noFill/>
              <a:round/>
            </a:ln>
            <a:effectLst/>
          </c:spPr>
          <c:marker>
            <c:symbol val="x"/>
            <c:size val="8"/>
            <c:spPr>
              <a:noFill/>
              <a:ln w="9525">
                <a:solidFill>
                  <a:schemeClr val="accent1"/>
                </a:solidFill>
              </a:ln>
              <a:effectLst/>
            </c:spPr>
          </c:marker>
          <c:trendline>
            <c:spPr>
              <a:ln w="19050" cap="rnd">
                <a:solidFill>
                  <a:schemeClr val="accent1"/>
                </a:solidFill>
                <a:prstDash val="sysDot"/>
              </a:ln>
              <a:effectLst/>
            </c:spPr>
            <c:trendlineType val="linear"/>
            <c:forward val="50"/>
            <c:backward val="25"/>
            <c:dispRSqr val="0"/>
            <c:dispEq val="1"/>
            <c:trendlineLbl>
              <c:layout>
                <c:manualLayout>
                  <c:x val="-0.28872339245256967"/>
                  <c:y val="0.52515341308466801"/>
                </c:manualLayout>
              </c:layout>
              <c:numFmt formatCode="General" sourceLinked="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trendlineLbl>
          </c:trendline>
          <c:xVal>
            <c:numRef>
              <c:f>Sheet1!$B$4:$B$11</c:f>
              <c:numCache>
                <c:formatCode>General</c:formatCode>
                <c:ptCount val="8"/>
                <c:pt idx="0">
                  <c:v>25</c:v>
                </c:pt>
                <c:pt idx="1">
                  <c:v>50</c:v>
                </c:pt>
                <c:pt idx="2">
                  <c:v>75</c:v>
                </c:pt>
                <c:pt idx="3">
                  <c:v>100</c:v>
                </c:pt>
                <c:pt idx="4">
                  <c:v>125</c:v>
                </c:pt>
                <c:pt idx="5">
                  <c:v>150</c:v>
                </c:pt>
                <c:pt idx="6">
                  <c:v>175</c:v>
                </c:pt>
                <c:pt idx="7">
                  <c:v>200</c:v>
                </c:pt>
              </c:numCache>
            </c:numRef>
          </c:xVal>
          <c:yVal>
            <c:numRef>
              <c:f>Sheet1!$C$4:$C$11</c:f>
              <c:numCache>
                <c:formatCode>General</c:formatCode>
                <c:ptCount val="8"/>
                <c:pt idx="0">
                  <c:v>0.41</c:v>
                </c:pt>
                <c:pt idx="1">
                  <c:v>0.83</c:v>
                </c:pt>
                <c:pt idx="2">
                  <c:v>1.24</c:v>
                </c:pt>
                <c:pt idx="3">
                  <c:v>1.61</c:v>
                </c:pt>
                <c:pt idx="4">
                  <c:v>2.04</c:v>
                </c:pt>
                <c:pt idx="5">
                  <c:v>2.41</c:v>
                </c:pt>
                <c:pt idx="6">
                  <c:v>2.84</c:v>
                </c:pt>
                <c:pt idx="7">
                  <c:v>3.2</c:v>
                </c:pt>
              </c:numCache>
            </c:numRef>
          </c:yVal>
          <c:smooth val="0"/>
          <c:extLst>
            <c:ext xmlns:c16="http://schemas.microsoft.com/office/drawing/2014/chart" uri="{C3380CC4-5D6E-409C-BE32-E72D297353CC}">
              <c16:uniqueId val="{00000001-4EEB-4402-927A-1DC9AB1EAC59}"/>
            </c:ext>
          </c:extLst>
        </c:ser>
        <c:dLbls>
          <c:showLegendKey val="0"/>
          <c:showVal val="0"/>
          <c:showCatName val="0"/>
          <c:showSerName val="0"/>
          <c:showPercent val="0"/>
          <c:showBubbleSize val="0"/>
        </c:dLbls>
        <c:axId val="170091800"/>
        <c:axId val="170092192"/>
      </c:scatterChart>
      <c:valAx>
        <c:axId val="170091800"/>
        <c:scaling>
          <c:orientation val="minMax"/>
          <c:max val="250"/>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r>
                  <a:rPr lang="en-GB"/>
                  <a:t>Number of Turns</a:t>
                </a:r>
              </a:p>
            </c:rich>
          </c:tx>
          <c:overlay val="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crossAx val="170092192"/>
        <c:crosses val="autoZero"/>
        <c:crossBetween val="midCat"/>
        <c:majorUnit val="25"/>
      </c:valAx>
      <c:valAx>
        <c:axId val="170092192"/>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r>
                  <a:rPr lang="en-GB"/>
                  <a:t>Mean PD /V</a:t>
                </a:r>
              </a:p>
            </c:rich>
          </c:tx>
          <c:overlay val="0"/>
          <c:spPr>
            <a:noFill/>
            <a:ln>
              <a:noFill/>
            </a:ln>
            <a:effectLst/>
          </c:spPr>
          <c:txPr>
            <a:bodyPr rot="-54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crossAx val="170091800"/>
        <c:crosses val="autoZero"/>
        <c:crossBetween val="midCat"/>
      </c:valAx>
      <c:spPr>
        <a:noFill/>
        <a:ln>
          <a:noFill/>
        </a:ln>
        <a:effectLst/>
      </c:spPr>
    </c:plotArea>
    <c:plotVisOnly val="1"/>
    <c:dispBlanksAs val="gap"/>
    <c:showDLblsOverMax val="0"/>
  </c:chart>
  <c:spPr>
    <a:noFill/>
    <a:ln>
      <a:noFill/>
    </a:ln>
    <a:effectLst/>
  </c:spPr>
  <c:txPr>
    <a:bodyPr/>
    <a:lstStyle/>
    <a:p>
      <a:pPr>
        <a:defRPr sz="1800">
          <a:solidFill>
            <a:sysClr val="windowText" lastClr="000000"/>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Sheet1!$C$3</c:f>
              <c:strCache>
                <c:ptCount val="1"/>
                <c:pt idx="0">
                  <c:v>Mean PD measured (V)</c:v>
                </c:pt>
              </c:strCache>
            </c:strRef>
          </c:tx>
          <c:spPr>
            <a:ln w="19050" cap="rnd">
              <a:noFill/>
              <a:round/>
            </a:ln>
            <a:effectLst/>
          </c:spPr>
          <c:marker>
            <c:symbol val="x"/>
            <c:size val="8"/>
            <c:spPr>
              <a:noFill/>
              <a:ln w="9525">
                <a:solidFill>
                  <a:schemeClr val="accent1"/>
                </a:solidFill>
              </a:ln>
              <a:effectLst/>
            </c:spPr>
          </c:marker>
          <c:trendline>
            <c:spPr>
              <a:ln w="19050" cap="rnd">
                <a:solidFill>
                  <a:schemeClr val="accent1"/>
                </a:solidFill>
                <a:prstDash val="sysDot"/>
              </a:ln>
              <a:effectLst/>
            </c:spPr>
            <c:trendlineType val="linear"/>
            <c:forward val="50"/>
            <c:backward val="25"/>
            <c:dispRSqr val="0"/>
            <c:dispEq val="1"/>
            <c:trendlineLbl>
              <c:layout>
                <c:manualLayout>
                  <c:x val="-5.4359309024697058E-2"/>
                  <c:y val="2.6302034264201735E-2"/>
                </c:manualLayout>
              </c:layout>
              <c:numFmt formatCode="General" sourceLinked="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trendlineLbl>
          </c:trendline>
          <c:xVal>
            <c:numRef>
              <c:f>Sheet1!$B$4:$B$11</c:f>
              <c:numCache>
                <c:formatCode>General</c:formatCode>
                <c:ptCount val="8"/>
                <c:pt idx="0">
                  <c:v>25</c:v>
                </c:pt>
                <c:pt idx="1">
                  <c:v>50</c:v>
                </c:pt>
                <c:pt idx="2">
                  <c:v>75</c:v>
                </c:pt>
                <c:pt idx="3">
                  <c:v>100</c:v>
                </c:pt>
                <c:pt idx="4">
                  <c:v>125</c:v>
                </c:pt>
                <c:pt idx="5">
                  <c:v>150</c:v>
                </c:pt>
                <c:pt idx="6">
                  <c:v>175</c:v>
                </c:pt>
                <c:pt idx="7">
                  <c:v>200</c:v>
                </c:pt>
              </c:numCache>
            </c:numRef>
          </c:xVal>
          <c:yVal>
            <c:numRef>
              <c:f>Sheet1!$C$4:$C$11</c:f>
              <c:numCache>
                <c:formatCode>General</c:formatCode>
                <c:ptCount val="8"/>
                <c:pt idx="0">
                  <c:v>0.41</c:v>
                </c:pt>
                <c:pt idx="1">
                  <c:v>0.83</c:v>
                </c:pt>
                <c:pt idx="2">
                  <c:v>1.24</c:v>
                </c:pt>
                <c:pt idx="3">
                  <c:v>1.61</c:v>
                </c:pt>
                <c:pt idx="4">
                  <c:v>2.04</c:v>
                </c:pt>
                <c:pt idx="5">
                  <c:v>2.41</c:v>
                </c:pt>
                <c:pt idx="6">
                  <c:v>2.84</c:v>
                </c:pt>
                <c:pt idx="7">
                  <c:v>3.2</c:v>
                </c:pt>
              </c:numCache>
            </c:numRef>
          </c:yVal>
          <c:smooth val="0"/>
          <c:extLst>
            <c:ext xmlns:c16="http://schemas.microsoft.com/office/drawing/2014/chart" uri="{C3380CC4-5D6E-409C-BE32-E72D297353CC}">
              <c16:uniqueId val="{00000001-4EEB-4402-927A-1DC9AB1EAC59}"/>
            </c:ext>
          </c:extLst>
        </c:ser>
        <c:dLbls>
          <c:showLegendKey val="0"/>
          <c:showVal val="0"/>
          <c:showCatName val="0"/>
          <c:showSerName val="0"/>
          <c:showPercent val="0"/>
          <c:showBubbleSize val="0"/>
        </c:dLbls>
        <c:axId val="170091800"/>
        <c:axId val="170092192"/>
      </c:scatterChart>
      <c:valAx>
        <c:axId val="170091800"/>
        <c:scaling>
          <c:orientation val="minMax"/>
          <c:max val="250"/>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r>
                  <a:rPr lang="en-GB"/>
                  <a:t>Number of Turns</a:t>
                </a:r>
              </a:p>
            </c:rich>
          </c:tx>
          <c:overlay val="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crossAx val="170092192"/>
        <c:crosses val="autoZero"/>
        <c:crossBetween val="midCat"/>
        <c:majorUnit val="25"/>
      </c:valAx>
      <c:valAx>
        <c:axId val="170092192"/>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r>
                  <a:rPr lang="en-GB"/>
                  <a:t>Mean PD /V</a:t>
                </a:r>
              </a:p>
            </c:rich>
          </c:tx>
          <c:overlay val="0"/>
          <c:spPr>
            <a:noFill/>
            <a:ln>
              <a:noFill/>
            </a:ln>
            <a:effectLst/>
          </c:spPr>
          <c:txPr>
            <a:bodyPr rot="-54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crossAx val="170091800"/>
        <c:crosses val="autoZero"/>
        <c:crossBetween val="midCat"/>
      </c:valAx>
      <c:spPr>
        <a:noFill/>
        <a:ln>
          <a:noFill/>
        </a:ln>
        <a:effectLst/>
      </c:spPr>
    </c:plotArea>
    <c:plotVisOnly val="1"/>
    <c:dispBlanksAs val="gap"/>
    <c:showDLblsOverMax val="0"/>
  </c:chart>
  <c:spPr>
    <a:noFill/>
    <a:ln>
      <a:noFill/>
    </a:ln>
    <a:effectLst/>
  </c:spPr>
  <c:txPr>
    <a:bodyPr/>
    <a:lstStyle/>
    <a:p>
      <a:pPr>
        <a:defRPr sz="1800">
          <a:solidFill>
            <a:sysClr val="windowText" lastClr="000000"/>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945659" cy="496332"/>
          </a:xfrm>
          <a:prstGeom prst="rect">
            <a:avLst/>
          </a:prstGeom>
        </p:spPr>
        <p:txBody>
          <a:bodyPr vert="horz" lIns="91555" tIns="45777" rIns="91555" bIns="45777" rtlCol="0"/>
          <a:lstStyle>
            <a:lvl1pPr algn="l">
              <a:defRPr sz="1200"/>
            </a:lvl1pPr>
          </a:lstStyle>
          <a:p>
            <a:endParaRPr lang="en-GB"/>
          </a:p>
        </p:txBody>
      </p:sp>
      <p:sp>
        <p:nvSpPr>
          <p:cNvPr id="3" name="Date Placeholder 2"/>
          <p:cNvSpPr>
            <a:spLocks noGrp="1"/>
          </p:cNvSpPr>
          <p:nvPr>
            <p:ph type="dt" sz="quarter" idx="1"/>
          </p:nvPr>
        </p:nvSpPr>
        <p:spPr>
          <a:xfrm>
            <a:off x="3850446" y="2"/>
            <a:ext cx="2945659" cy="496332"/>
          </a:xfrm>
          <a:prstGeom prst="rect">
            <a:avLst/>
          </a:prstGeom>
        </p:spPr>
        <p:txBody>
          <a:bodyPr vert="horz" lIns="91555" tIns="45777" rIns="91555" bIns="45777" rtlCol="0"/>
          <a:lstStyle>
            <a:lvl1pPr algn="r">
              <a:defRPr sz="1200"/>
            </a:lvl1pPr>
          </a:lstStyle>
          <a:p>
            <a:fld id="{A19A1C26-F02C-452C-96A7-C247CAFE063A}" type="datetimeFigureOut">
              <a:rPr lang="en-US" smtClean="0"/>
              <a:pPr/>
              <a:t>2/25/2022</a:t>
            </a:fld>
            <a:endParaRPr lang="en-GB"/>
          </a:p>
        </p:txBody>
      </p:sp>
      <p:sp>
        <p:nvSpPr>
          <p:cNvPr id="4" name="Footer Placeholder 3"/>
          <p:cNvSpPr>
            <a:spLocks noGrp="1"/>
          </p:cNvSpPr>
          <p:nvPr>
            <p:ph type="ftr" sz="quarter" idx="2"/>
          </p:nvPr>
        </p:nvSpPr>
        <p:spPr>
          <a:xfrm>
            <a:off x="1" y="9428584"/>
            <a:ext cx="2945659" cy="496332"/>
          </a:xfrm>
          <a:prstGeom prst="rect">
            <a:avLst/>
          </a:prstGeom>
        </p:spPr>
        <p:txBody>
          <a:bodyPr vert="horz" lIns="91555" tIns="45777" rIns="91555" bIns="45777" rtlCol="0" anchor="b"/>
          <a:lstStyle>
            <a:lvl1pPr algn="l">
              <a:defRPr sz="1200"/>
            </a:lvl1pPr>
          </a:lstStyle>
          <a:p>
            <a:endParaRPr lang="en-GB"/>
          </a:p>
        </p:txBody>
      </p:sp>
      <p:sp>
        <p:nvSpPr>
          <p:cNvPr id="5" name="Slide Number Placeholder 4"/>
          <p:cNvSpPr>
            <a:spLocks noGrp="1"/>
          </p:cNvSpPr>
          <p:nvPr>
            <p:ph type="sldNum" sz="quarter" idx="3"/>
          </p:nvPr>
        </p:nvSpPr>
        <p:spPr>
          <a:xfrm>
            <a:off x="3850446" y="9428584"/>
            <a:ext cx="2945659" cy="496332"/>
          </a:xfrm>
          <a:prstGeom prst="rect">
            <a:avLst/>
          </a:prstGeom>
        </p:spPr>
        <p:txBody>
          <a:bodyPr vert="horz" lIns="91555" tIns="45777" rIns="91555" bIns="45777" rtlCol="0" anchor="b"/>
          <a:lstStyle>
            <a:lvl1pPr algn="r">
              <a:defRPr sz="1200"/>
            </a:lvl1pPr>
          </a:lstStyle>
          <a:p>
            <a:fld id="{A60CCBC7-4D90-4310-9703-C90EA3ED4F68}" type="slidenum">
              <a:rPr lang="en-GB" smtClean="0"/>
              <a:pPr/>
              <a:t>‹#›</a:t>
            </a:fld>
            <a:endParaRPr lang="en-GB"/>
          </a:p>
        </p:txBody>
      </p:sp>
    </p:spTree>
    <p:extLst>
      <p:ext uri="{BB962C8B-B14F-4D97-AF65-F5344CB8AC3E}">
        <p14:creationId xmlns:p14="http://schemas.microsoft.com/office/powerpoint/2010/main" val="7982081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945659" cy="496332"/>
          </a:xfrm>
          <a:prstGeom prst="rect">
            <a:avLst/>
          </a:prstGeom>
        </p:spPr>
        <p:txBody>
          <a:bodyPr vert="horz" lIns="91555" tIns="45777" rIns="91555" bIns="45777" rtlCol="0"/>
          <a:lstStyle>
            <a:lvl1pPr algn="l">
              <a:defRPr sz="1200"/>
            </a:lvl1pPr>
          </a:lstStyle>
          <a:p>
            <a:endParaRPr lang="en-GB"/>
          </a:p>
        </p:txBody>
      </p:sp>
      <p:sp>
        <p:nvSpPr>
          <p:cNvPr id="3" name="Date Placeholder 2"/>
          <p:cNvSpPr>
            <a:spLocks noGrp="1"/>
          </p:cNvSpPr>
          <p:nvPr>
            <p:ph type="dt" idx="1"/>
          </p:nvPr>
        </p:nvSpPr>
        <p:spPr>
          <a:xfrm>
            <a:off x="3850446" y="2"/>
            <a:ext cx="2945659" cy="496332"/>
          </a:xfrm>
          <a:prstGeom prst="rect">
            <a:avLst/>
          </a:prstGeom>
        </p:spPr>
        <p:txBody>
          <a:bodyPr vert="horz" lIns="91555" tIns="45777" rIns="91555" bIns="45777" rtlCol="0"/>
          <a:lstStyle>
            <a:lvl1pPr algn="r">
              <a:defRPr sz="1200"/>
            </a:lvl1pPr>
          </a:lstStyle>
          <a:p>
            <a:fld id="{DE872B61-E18F-47DB-98FE-BAB97390589C}" type="datetimeFigureOut">
              <a:rPr lang="en-US" smtClean="0"/>
              <a:pPr/>
              <a:t>2/25/2022</a:t>
            </a:fld>
            <a:endParaRPr lang="en-GB"/>
          </a:p>
        </p:txBody>
      </p:sp>
      <p:sp>
        <p:nvSpPr>
          <p:cNvPr id="4" name="Slide Image Placeholder 3"/>
          <p:cNvSpPr>
            <a:spLocks noGrp="1" noRot="1" noChangeAspect="1"/>
          </p:cNvSpPr>
          <p:nvPr>
            <p:ph type="sldImg" idx="2"/>
          </p:nvPr>
        </p:nvSpPr>
        <p:spPr>
          <a:xfrm>
            <a:off x="915988" y="742950"/>
            <a:ext cx="4965700" cy="3724275"/>
          </a:xfrm>
          <a:prstGeom prst="rect">
            <a:avLst/>
          </a:prstGeom>
          <a:noFill/>
          <a:ln w="12700">
            <a:solidFill>
              <a:prstClr val="black"/>
            </a:solidFill>
          </a:ln>
        </p:spPr>
        <p:txBody>
          <a:bodyPr vert="horz" lIns="91555" tIns="45777" rIns="91555" bIns="45777" rtlCol="0" anchor="ctr"/>
          <a:lstStyle/>
          <a:p>
            <a:endParaRPr lang="en-GB"/>
          </a:p>
        </p:txBody>
      </p:sp>
      <p:sp>
        <p:nvSpPr>
          <p:cNvPr id="5" name="Notes Placeholder 4"/>
          <p:cNvSpPr>
            <a:spLocks noGrp="1"/>
          </p:cNvSpPr>
          <p:nvPr>
            <p:ph type="body" sz="quarter" idx="3"/>
          </p:nvPr>
        </p:nvSpPr>
        <p:spPr>
          <a:xfrm>
            <a:off x="679769" y="4715155"/>
            <a:ext cx="5438140" cy="4466987"/>
          </a:xfrm>
          <a:prstGeom prst="rect">
            <a:avLst/>
          </a:prstGeom>
        </p:spPr>
        <p:txBody>
          <a:bodyPr vert="horz" lIns="91555" tIns="45777" rIns="91555" bIns="4577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28584"/>
            <a:ext cx="2945659" cy="496332"/>
          </a:xfrm>
          <a:prstGeom prst="rect">
            <a:avLst/>
          </a:prstGeom>
        </p:spPr>
        <p:txBody>
          <a:bodyPr vert="horz" lIns="91555" tIns="45777" rIns="91555" bIns="45777" rtlCol="0" anchor="b"/>
          <a:lstStyle>
            <a:lvl1pPr algn="l">
              <a:defRPr sz="1200"/>
            </a:lvl1pPr>
          </a:lstStyle>
          <a:p>
            <a:endParaRPr lang="en-GB"/>
          </a:p>
        </p:txBody>
      </p:sp>
      <p:sp>
        <p:nvSpPr>
          <p:cNvPr id="7" name="Slide Number Placeholder 6"/>
          <p:cNvSpPr>
            <a:spLocks noGrp="1"/>
          </p:cNvSpPr>
          <p:nvPr>
            <p:ph type="sldNum" sz="quarter" idx="5"/>
          </p:nvPr>
        </p:nvSpPr>
        <p:spPr>
          <a:xfrm>
            <a:off x="3850446" y="9428584"/>
            <a:ext cx="2945659" cy="496332"/>
          </a:xfrm>
          <a:prstGeom prst="rect">
            <a:avLst/>
          </a:prstGeom>
        </p:spPr>
        <p:txBody>
          <a:bodyPr vert="horz" lIns="91555" tIns="45777" rIns="91555" bIns="45777" rtlCol="0" anchor="b"/>
          <a:lstStyle>
            <a:lvl1pPr algn="r">
              <a:defRPr sz="1200"/>
            </a:lvl1pPr>
          </a:lstStyle>
          <a:p>
            <a:fld id="{11824ED7-A5B5-4F34-BDC6-353CDB0249A9}" type="slidenum">
              <a:rPr lang="en-GB" smtClean="0"/>
              <a:pPr/>
              <a:t>‹#›</a:t>
            </a:fld>
            <a:endParaRPr lang="en-GB"/>
          </a:p>
        </p:txBody>
      </p:sp>
    </p:spTree>
    <p:extLst>
      <p:ext uri="{BB962C8B-B14F-4D97-AF65-F5344CB8AC3E}">
        <p14:creationId xmlns:p14="http://schemas.microsoft.com/office/powerpoint/2010/main" val="21002343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5"/>
          </p:nvPr>
        </p:nvSpPr>
        <p:spPr/>
        <p:txBody>
          <a:bodyPr/>
          <a:lstStyle/>
          <a:p>
            <a:fld id="{11824ED7-A5B5-4F34-BDC6-353CDB0249A9}" type="slidenum">
              <a:rPr lang="en-GB" smtClean="0"/>
              <a:pPr/>
              <a:t>3</a:t>
            </a:fld>
            <a:endParaRPr lang="en-GB"/>
          </a:p>
        </p:txBody>
      </p:sp>
    </p:spTree>
    <p:extLst>
      <p:ext uri="{BB962C8B-B14F-4D97-AF65-F5344CB8AC3E}">
        <p14:creationId xmlns:p14="http://schemas.microsoft.com/office/powerpoint/2010/main" val="15974882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5"/>
          </p:nvPr>
        </p:nvSpPr>
        <p:spPr/>
        <p:txBody>
          <a:bodyPr/>
          <a:lstStyle/>
          <a:p>
            <a:fld id="{11824ED7-A5B5-4F34-BDC6-353CDB0249A9}" type="slidenum">
              <a:rPr lang="en-GB" smtClean="0"/>
              <a:pPr/>
              <a:t>4</a:t>
            </a:fld>
            <a:endParaRPr lang="en-GB"/>
          </a:p>
        </p:txBody>
      </p:sp>
    </p:spTree>
    <p:extLst>
      <p:ext uri="{BB962C8B-B14F-4D97-AF65-F5344CB8AC3E}">
        <p14:creationId xmlns:p14="http://schemas.microsoft.com/office/powerpoint/2010/main" val="26326266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Do Demo with Magnet in Coil</a:t>
            </a:r>
            <a:r>
              <a:rPr lang="en-GB" baseline="0" dirty="0"/>
              <a:t> of wire with light beam galvanometer</a:t>
            </a:r>
            <a:endParaRPr lang="en-GB" dirty="0"/>
          </a:p>
        </p:txBody>
      </p:sp>
      <p:sp>
        <p:nvSpPr>
          <p:cNvPr id="4" name="Slide Number Placeholder 3"/>
          <p:cNvSpPr>
            <a:spLocks noGrp="1"/>
          </p:cNvSpPr>
          <p:nvPr>
            <p:ph type="sldNum" sz="quarter" idx="10"/>
          </p:nvPr>
        </p:nvSpPr>
        <p:spPr/>
        <p:txBody>
          <a:bodyPr/>
          <a:lstStyle/>
          <a:p>
            <a:fld id="{11824ED7-A5B5-4F34-BDC6-353CDB0249A9}" type="slidenum">
              <a:rPr lang="en-GB" smtClean="0"/>
              <a:pPr/>
              <a:t>5</a:t>
            </a:fld>
            <a:endParaRPr lang="en-GB"/>
          </a:p>
        </p:txBody>
      </p:sp>
    </p:spTree>
    <p:extLst>
      <p:ext uri="{BB962C8B-B14F-4D97-AF65-F5344CB8AC3E}">
        <p14:creationId xmlns:p14="http://schemas.microsoft.com/office/powerpoint/2010/main" val="23576435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dirty="0">
                <a:effectLst/>
                <a:latin typeface="Calibri" panose="020F0502020204030204" pitchFamily="34" charset="0"/>
                <a:ea typeface="Calibri" panose="020F0502020204030204" pitchFamily="34" charset="0"/>
              </a:rPr>
              <a:t>Faraday’s Induction Ring</a:t>
            </a:r>
            <a:endParaRPr lang="en-GB" sz="1800" dirty="0">
              <a:effectLst/>
              <a:latin typeface="Calibri" panose="020F0502020204030204" pitchFamily="34" charset="0"/>
              <a:ea typeface="Calibri" panose="020F0502020204030204" pitchFamily="34" charset="0"/>
            </a:endParaRPr>
          </a:p>
          <a:p>
            <a:r>
              <a:rPr lang="en-GB" sz="1800" dirty="0">
                <a:effectLst/>
                <a:latin typeface="Calibri" panose="020F0502020204030204" pitchFamily="34" charset="0"/>
                <a:ea typeface="Calibri" panose="020F0502020204030204" pitchFamily="34" charset="0"/>
              </a:rPr>
              <a:t>This experiment was the basis for Faraday’s Law where a current is induced when there is a changing magnetic field.</a:t>
            </a:r>
          </a:p>
          <a:p>
            <a:pPr marL="342900" lvl="0" indent="-342900">
              <a:lnSpc>
                <a:spcPct val="105000"/>
              </a:lnSpc>
              <a:buFont typeface="Symbol" panose="05050102010706020507" pitchFamily="18" charset="2"/>
              <a:buChar char=""/>
            </a:pPr>
            <a:r>
              <a:rPr lang="en-GB" sz="1800" dirty="0">
                <a:effectLst/>
                <a:latin typeface="Calibri" panose="020F0502020204030204" pitchFamily="34" charset="0"/>
                <a:ea typeface="Times New Roman" panose="02020603050405020304" pitchFamily="18" charset="0"/>
              </a:rPr>
              <a:t>Battery pack (DC supply)</a:t>
            </a:r>
            <a:endParaRPr lang="en-GB" sz="1800" dirty="0">
              <a:effectLst/>
              <a:latin typeface="Calibri" panose="020F0502020204030204" pitchFamily="34" charset="0"/>
              <a:ea typeface="Calibri" panose="020F0502020204030204" pitchFamily="34" charset="0"/>
            </a:endParaRPr>
          </a:p>
          <a:p>
            <a:pPr marL="342900" lvl="0" indent="-342900">
              <a:lnSpc>
                <a:spcPct val="105000"/>
              </a:lnSpc>
              <a:buFont typeface="Symbol" panose="05050102010706020507" pitchFamily="18" charset="2"/>
              <a:buChar char=""/>
            </a:pPr>
            <a:r>
              <a:rPr lang="en-GB" sz="1800" dirty="0">
                <a:effectLst/>
                <a:latin typeface="Calibri" panose="020F0502020204030204" pitchFamily="34" charset="0"/>
                <a:ea typeface="Times New Roman" panose="02020603050405020304" pitchFamily="18" charset="0"/>
              </a:rPr>
              <a:t>Coated wire on laminated core</a:t>
            </a:r>
            <a:endParaRPr lang="en-GB" sz="1800" dirty="0">
              <a:effectLst/>
              <a:latin typeface="Calibri" panose="020F0502020204030204" pitchFamily="34" charset="0"/>
              <a:ea typeface="Calibri" panose="020F0502020204030204" pitchFamily="34" charset="0"/>
            </a:endParaRPr>
          </a:p>
          <a:p>
            <a:pPr marL="342900" lvl="0" indent="-342900">
              <a:lnSpc>
                <a:spcPct val="105000"/>
              </a:lnSpc>
              <a:buFont typeface="Symbol" panose="05050102010706020507" pitchFamily="18" charset="2"/>
              <a:buChar char=""/>
            </a:pPr>
            <a:r>
              <a:rPr lang="en-GB" sz="1800" dirty="0">
                <a:effectLst/>
                <a:latin typeface="Calibri" panose="020F0502020204030204" pitchFamily="34" charset="0"/>
                <a:ea typeface="Times New Roman" panose="02020603050405020304" pitchFamily="18" charset="0"/>
              </a:rPr>
              <a:t>Entre zero ammeter</a:t>
            </a:r>
            <a:endParaRPr lang="en-GB" sz="1800" dirty="0">
              <a:effectLst/>
              <a:latin typeface="Calibri" panose="020F0502020204030204" pitchFamily="34" charset="0"/>
              <a:ea typeface="Calibri" panose="020F0502020204030204" pitchFamily="34" charset="0"/>
            </a:endParaRPr>
          </a:p>
          <a:p>
            <a:pPr marL="342900" lvl="0" indent="-342900">
              <a:lnSpc>
                <a:spcPct val="105000"/>
              </a:lnSpc>
              <a:spcAft>
                <a:spcPts val="800"/>
              </a:spcAft>
              <a:buFont typeface="Symbol" panose="05050102010706020507" pitchFamily="18" charset="2"/>
              <a:buChar char=""/>
            </a:pPr>
            <a:r>
              <a:rPr lang="en-GB" sz="1800" dirty="0">
                <a:effectLst/>
                <a:latin typeface="Calibri" panose="020F0502020204030204" pitchFamily="34" charset="0"/>
                <a:ea typeface="Times New Roman" panose="02020603050405020304" pitchFamily="18" charset="0"/>
              </a:rPr>
              <a:t>Leads and crocodile clips</a:t>
            </a:r>
            <a:endParaRPr lang="en-GB" sz="1800" dirty="0">
              <a:effectLst/>
              <a:latin typeface="Calibri" panose="020F050202020403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11824ED7-A5B5-4F34-BDC6-353CDB0249A9}" type="slidenum">
              <a:rPr lang="en-GB" smtClean="0"/>
              <a:pPr/>
              <a:t>18</a:t>
            </a:fld>
            <a:endParaRPr lang="en-GB"/>
          </a:p>
        </p:txBody>
      </p:sp>
    </p:spTree>
    <p:extLst>
      <p:ext uri="{BB962C8B-B14F-4D97-AF65-F5344CB8AC3E}">
        <p14:creationId xmlns:p14="http://schemas.microsoft.com/office/powerpoint/2010/main" val="35293935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Shape 51"/>
          <p:cNvSpPr>
            <a:spLocks noGrp="1" noRot="1" noChangeAspect="1"/>
          </p:cNvSpPr>
          <p:nvPr>
            <p:ph type="sldImg" idx="2"/>
          </p:nvPr>
        </p:nvSpPr>
        <p:spPr>
          <a:xfrm>
            <a:off x="1143000" y="685800"/>
            <a:ext cx="4573588"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 name="Shape 5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5541520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4" name="Picture 2" descr="\\FREDERICK\homes\admin\webdesign\Animated Science\animal.jpg">
            <a:extLst>
              <a:ext uri="{FF2B5EF4-FFF2-40B4-BE49-F238E27FC236}">
                <a16:creationId xmlns:a16="http://schemas.microsoft.com/office/drawing/2014/main" id="{2D029224-5303-45D7-B5B2-DD0431A82EFD}"/>
              </a:ext>
            </a:extLst>
          </p:cNvPr>
          <p:cNvPicPr>
            <a:picLocks noChangeAspect="1" noChangeArrowheads="1"/>
          </p:cNvPicPr>
          <p:nvPr userDrawn="1"/>
        </p:nvPicPr>
        <p:blipFill>
          <a:blip r:embed="rId2"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5188" y="249289"/>
            <a:ext cx="860258" cy="841580"/>
          </a:xfrm>
          <a:prstGeom prst="rect">
            <a:avLst/>
          </a:prstGeom>
          <a:noFill/>
        </p:spPr>
      </p:pic>
      <p:sp>
        <p:nvSpPr>
          <p:cNvPr id="5" name="TextBox 4">
            <a:extLst>
              <a:ext uri="{FF2B5EF4-FFF2-40B4-BE49-F238E27FC236}">
                <a16:creationId xmlns:a16="http://schemas.microsoft.com/office/drawing/2014/main" id="{66D0A13D-7A81-4140-B930-BDFD789F5CD2}"/>
              </a:ext>
            </a:extLst>
          </p:cNvPr>
          <p:cNvSpPr txBox="1"/>
          <p:nvPr userDrawn="1"/>
        </p:nvSpPr>
        <p:spPr>
          <a:xfrm rot="16200000">
            <a:off x="-415688" y="323728"/>
            <a:ext cx="1143262" cy="400110"/>
          </a:xfrm>
          <a:prstGeom prst="rect">
            <a:avLst/>
          </a:prstGeom>
          <a:noFill/>
        </p:spPr>
        <p:txBody>
          <a:bodyPr wrap="none" rtlCol="0">
            <a:spAutoFit/>
          </a:bodyPr>
          <a:lstStyle/>
          <a:p>
            <a:pPr algn="r"/>
            <a:r>
              <a:rPr lang="en-GB" sz="1000" b="1" baseline="0" dirty="0">
                <a:solidFill>
                  <a:schemeClr val="accent4">
                    <a:lumMod val="75000"/>
                  </a:schemeClr>
                </a:solidFill>
              </a:rPr>
              <a:t>Animated Science</a:t>
            </a:r>
          </a:p>
          <a:p>
            <a:pPr algn="r"/>
            <a:r>
              <a:rPr lang="en-GB" sz="1000" b="1" baseline="0" dirty="0">
                <a:solidFill>
                  <a:schemeClr val="accent4">
                    <a:lumMod val="75000"/>
                  </a:schemeClr>
                </a:solidFill>
              </a:rPr>
              <a:t>2020</a:t>
            </a:r>
            <a:endParaRPr lang="en-GB" sz="1000" b="1" dirty="0">
              <a:solidFill>
                <a:schemeClr val="accent4">
                  <a:lumMod val="75000"/>
                </a:schemeClr>
              </a:solidFill>
            </a:endParaRPr>
          </a:p>
        </p:txBody>
      </p:sp>
      <p:sp>
        <p:nvSpPr>
          <p:cNvPr id="7" name="TextBox 6">
            <a:extLst>
              <a:ext uri="{FF2B5EF4-FFF2-40B4-BE49-F238E27FC236}">
                <a16:creationId xmlns:a16="http://schemas.microsoft.com/office/drawing/2014/main" id="{A980A57E-B4D5-49FB-8D1E-72E591F29006}"/>
              </a:ext>
            </a:extLst>
          </p:cNvPr>
          <p:cNvSpPr txBox="1"/>
          <p:nvPr userDrawn="1"/>
        </p:nvSpPr>
        <p:spPr>
          <a:xfrm>
            <a:off x="299941" y="-45776"/>
            <a:ext cx="841897" cy="400110"/>
          </a:xfrm>
          <a:prstGeom prst="rect">
            <a:avLst/>
          </a:prstGeom>
          <a:noFill/>
        </p:spPr>
        <p:txBody>
          <a:bodyPr wrap="none" rtlCol="0">
            <a:spAutoFit/>
          </a:bodyPr>
          <a:lstStyle/>
          <a:p>
            <a:pPr algn="r"/>
            <a:r>
              <a:rPr lang="en-GB" sz="1000" b="1" baseline="0" dirty="0">
                <a:solidFill>
                  <a:schemeClr val="accent4">
                    <a:lumMod val="75000"/>
                  </a:schemeClr>
                </a:solidFill>
              </a:rPr>
              <a:t>Mr D Powell</a:t>
            </a:r>
          </a:p>
          <a:p>
            <a:pPr algn="r"/>
            <a:r>
              <a:rPr lang="en-GB" sz="1000" b="1" baseline="0" dirty="0">
                <a:solidFill>
                  <a:schemeClr val="accent4">
                    <a:lumMod val="75000"/>
                  </a:schemeClr>
                </a:solidFill>
              </a:rPr>
              <a:t>2020</a:t>
            </a:r>
            <a:endParaRPr lang="en-GB" sz="1000" b="1" dirty="0">
              <a:solidFill>
                <a:schemeClr val="accent4">
                  <a:lumMod val="75000"/>
                </a:schemeClr>
              </a:solidFill>
            </a:endParaRPr>
          </a:p>
        </p:txBody>
      </p:sp>
      <p:sp>
        <p:nvSpPr>
          <p:cNvPr id="10" name="TextBox 7">
            <a:extLst>
              <a:ext uri="{FF2B5EF4-FFF2-40B4-BE49-F238E27FC236}">
                <a16:creationId xmlns:a16="http://schemas.microsoft.com/office/drawing/2014/main" id="{C6107C30-1EB9-4822-89CE-77EC24E8182E}"/>
              </a:ext>
            </a:extLst>
          </p:cNvPr>
          <p:cNvSpPr txBox="1"/>
          <p:nvPr userDrawn="1"/>
        </p:nvSpPr>
        <p:spPr>
          <a:xfrm>
            <a:off x="7686257" y="6457237"/>
            <a:ext cx="1143262" cy="40011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1000" b="1" baseline="0" dirty="0">
                <a:solidFill>
                  <a:schemeClr val="accent4">
                    <a:lumMod val="75000"/>
                  </a:schemeClr>
                </a:solidFill>
              </a:rPr>
              <a:t>Animated Science</a:t>
            </a:r>
          </a:p>
          <a:p>
            <a:pPr algn="r"/>
            <a:r>
              <a:rPr lang="en-GB" sz="1000" b="1" baseline="0" dirty="0">
                <a:solidFill>
                  <a:schemeClr val="accent4">
                    <a:lumMod val="75000"/>
                  </a:schemeClr>
                </a:solidFill>
              </a:rPr>
              <a:t>2020</a:t>
            </a:r>
            <a:endParaRPr lang="en-GB" sz="1000" b="1" dirty="0">
              <a:solidFill>
                <a:schemeClr val="accent4">
                  <a:lumMod val="75000"/>
                </a:schemeClr>
              </a:solidFill>
            </a:endParaRPr>
          </a:p>
        </p:txBody>
      </p:sp>
      <p:pic>
        <p:nvPicPr>
          <p:cNvPr id="9" name="Picture 8" descr="\\FREDERICK\homes\admin\webdesign\Animated Science\animal.jpg">
            <a:extLst>
              <a:ext uri="{FF2B5EF4-FFF2-40B4-BE49-F238E27FC236}">
                <a16:creationId xmlns:a16="http://schemas.microsoft.com/office/drawing/2014/main" id="{663DD57D-AD31-4DAB-A384-E11527A8FFBC}"/>
              </a:ext>
            </a:extLst>
          </p:cNvPr>
          <p:cNvPicPr>
            <a:picLocks noChangeAspect="1" noChangeArrowheads="1"/>
          </p:cNvPicPr>
          <p:nvPr userDrawn="1"/>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759666" y="6442973"/>
            <a:ext cx="438150" cy="428637"/>
          </a:xfrm>
          <a:prstGeom prst="rect">
            <a:avLst/>
          </a:prstGeom>
          <a:noFill/>
        </p:spPr>
      </p:pic>
    </p:spTree>
    <p:extLst>
      <p:ext uri="{BB962C8B-B14F-4D97-AF65-F5344CB8AC3E}">
        <p14:creationId xmlns:p14="http://schemas.microsoft.com/office/powerpoint/2010/main" val="2378175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9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100145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7_Title Slide">
    <p:spTree>
      <p:nvGrpSpPr>
        <p:cNvPr id="1" name=""/>
        <p:cNvGrpSpPr/>
        <p:nvPr/>
      </p:nvGrpSpPr>
      <p:grpSpPr>
        <a:xfrm>
          <a:off x="0" y="0"/>
          <a:ext cx="0" cy="0"/>
          <a:chOff x="0" y="0"/>
          <a:chExt cx="0" cy="0"/>
        </a:xfrm>
      </p:grpSpPr>
      <p:grpSp>
        <p:nvGrpSpPr>
          <p:cNvPr id="2" name="Group 1"/>
          <p:cNvGrpSpPr/>
          <p:nvPr userDrawn="1"/>
        </p:nvGrpSpPr>
        <p:grpSpPr>
          <a:xfrm>
            <a:off x="7709492" y="6429363"/>
            <a:ext cx="1434508" cy="428637"/>
            <a:chOff x="7709492" y="6429363"/>
            <a:chExt cx="1434508" cy="428637"/>
          </a:xfrm>
        </p:grpSpPr>
        <p:pic>
          <p:nvPicPr>
            <p:cNvPr id="3" name="Picture 2" descr="\\FREDERICK\homes\admin\webdesign\Animated Science\animal.jpg"/>
            <p:cNvPicPr>
              <a:picLocks noChangeAspect="1" noChangeArrowheads="1"/>
            </p:cNvPicPr>
            <p:nvPr userDrawn="1"/>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705850" y="6429363"/>
              <a:ext cx="438150" cy="428637"/>
            </a:xfrm>
            <a:prstGeom prst="rect">
              <a:avLst/>
            </a:prstGeom>
            <a:noFill/>
          </p:spPr>
        </p:pic>
        <p:sp>
          <p:nvSpPr>
            <p:cNvPr id="4" name="TextBox 3"/>
            <p:cNvSpPr txBox="1"/>
            <p:nvPr userDrawn="1"/>
          </p:nvSpPr>
          <p:spPr>
            <a:xfrm>
              <a:off x="7709492" y="6457890"/>
              <a:ext cx="1143262" cy="400110"/>
            </a:xfrm>
            <a:prstGeom prst="rect">
              <a:avLst/>
            </a:prstGeom>
            <a:noFill/>
          </p:spPr>
          <p:txBody>
            <a:bodyPr wrap="none" rtlCol="0">
              <a:spAutoFit/>
            </a:bodyPr>
            <a:lstStyle/>
            <a:p>
              <a:pPr algn="r"/>
              <a:r>
                <a:rPr lang="en-GB" sz="1000" b="1" baseline="0" dirty="0">
                  <a:solidFill>
                    <a:schemeClr val="accent4">
                      <a:lumMod val="75000"/>
                    </a:schemeClr>
                  </a:solidFill>
                </a:rPr>
                <a:t>Animated Science</a:t>
              </a:r>
            </a:p>
            <a:p>
              <a:pPr algn="r"/>
              <a:r>
                <a:rPr lang="en-GB" sz="1000" b="1" baseline="0" dirty="0">
                  <a:solidFill>
                    <a:schemeClr val="accent4">
                      <a:lumMod val="75000"/>
                    </a:schemeClr>
                  </a:solidFill>
                </a:rPr>
                <a:t>2020</a:t>
              </a:r>
              <a:endParaRPr lang="en-GB" sz="1000" b="1" dirty="0">
                <a:solidFill>
                  <a:schemeClr val="accent4">
                    <a:lumMod val="75000"/>
                  </a:schemeClr>
                </a:solidFill>
              </a:endParaRPr>
            </a:p>
          </p:txBody>
        </p:sp>
      </p:grpSp>
      <p:sp>
        <p:nvSpPr>
          <p:cNvPr id="5" name="Title 1">
            <a:extLst>
              <a:ext uri="{FF2B5EF4-FFF2-40B4-BE49-F238E27FC236}">
                <a16:creationId xmlns:a16="http://schemas.microsoft.com/office/drawing/2014/main" id="{63E15675-33F9-41E0-8CC8-DCDCE2DD5EE8}"/>
              </a:ext>
            </a:extLst>
          </p:cNvPr>
          <p:cNvSpPr>
            <a:spLocks noGrp="1"/>
          </p:cNvSpPr>
          <p:nvPr>
            <p:ph type="title"/>
          </p:nvPr>
        </p:nvSpPr>
        <p:spPr>
          <a:xfrm>
            <a:off x="0" y="2"/>
            <a:ext cx="5669280" cy="396238"/>
          </a:xfrm>
          <a:prstGeom prst="rect">
            <a:avLst/>
          </a:prstGeom>
        </p:spPr>
        <p:txBody>
          <a:bodyPr>
            <a:noAutofit/>
          </a:bodyPr>
          <a:lstStyle>
            <a:lvl1pPr algn="l">
              <a:defRPr sz="2000" b="1">
                <a:solidFill>
                  <a:srgbClr val="7030A0"/>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918888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5_Title Slide">
    <p:spTree>
      <p:nvGrpSpPr>
        <p:cNvPr id="1" name=""/>
        <p:cNvGrpSpPr/>
        <p:nvPr/>
      </p:nvGrpSpPr>
      <p:grpSpPr>
        <a:xfrm>
          <a:off x="0" y="0"/>
          <a:ext cx="0" cy="0"/>
          <a:chOff x="0" y="0"/>
          <a:chExt cx="0" cy="0"/>
        </a:xfrm>
      </p:grpSpPr>
      <p:grpSp>
        <p:nvGrpSpPr>
          <p:cNvPr id="9" name="Group 8"/>
          <p:cNvGrpSpPr/>
          <p:nvPr userDrawn="1"/>
        </p:nvGrpSpPr>
        <p:grpSpPr>
          <a:xfrm>
            <a:off x="7709492" y="6429363"/>
            <a:ext cx="1434508" cy="428637"/>
            <a:chOff x="7709492" y="6429363"/>
            <a:chExt cx="1434508" cy="428637"/>
          </a:xfrm>
        </p:grpSpPr>
        <p:pic>
          <p:nvPicPr>
            <p:cNvPr id="11" name="Picture 2" descr="\\FREDERICK\homes\admin\webdesign\Animated Science\animal.jpg"/>
            <p:cNvPicPr>
              <a:picLocks noChangeAspect="1" noChangeArrowheads="1"/>
            </p:cNvPicPr>
            <p:nvPr userDrawn="1"/>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705850" y="6429363"/>
              <a:ext cx="438150" cy="428637"/>
            </a:xfrm>
            <a:prstGeom prst="rect">
              <a:avLst/>
            </a:prstGeom>
            <a:noFill/>
          </p:spPr>
        </p:pic>
        <p:sp>
          <p:nvSpPr>
            <p:cNvPr id="12" name="TextBox 11"/>
            <p:cNvSpPr txBox="1"/>
            <p:nvPr userDrawn="1"/>
          </p:nvSpPr>
          <p:spPr>
            <a:xfrm>
              <a:off x="7709492" y="6457890"/>
              <a:ext cx="1143262" cy="400110"/>
            </a:xfrm>
            <a:prstGeom prst="rect">
              <a:avLst/>
            </a:prstGeom>
            <a:noFill/>
          </p:spPr>
          <p:txBody>
            <a:bodyPr wrap="none" rtlCol="0">
              <a:spAutoFit/>
            </a:bodyPr>
            <a:lstStyle/>
            <a:p>
              <a:pPr algn="r"/>
              <a:r>
                <a:rPr lang="en-GB" sz="1000" b="1" baseline="0" dirty="0">
                  <a:solidFill>
                    <a:schemeClr val="accent4">
                      <a:lumMod val="75000"/>
                    </a:schemeClr>
                  </a:solidFill>
                </a:rPr>
                <a:t>Animated Science</a:t>
              </a:r>
            </a:p>
            <a:p>
              <a:pPr algn="r"/>
              <a:r>
                <a:rPr lang="en-GB" sz="1000" b="1" baseline="0" dirty="0">
                  <a:solidFill>
                    <a:schemeClr val="accent4">
                      <a:lumMod val="75000"/>
                    </a:schemeClr>
                  </a:solidFill>
                </a:rPr>
                <a:t>2020</a:t>
              </a:r>
              <a:endParaRPr lang="en-GB" sz="1000" b="1" dirty="0">
                <a:solidFill>
                  <a:schemeClr val="accent4">
                    <a:lumMod val="75000"/>
                  </a:schemeClr>
                </a:solidFill>
              </a:endParaRPr>
            </a:p>
          </p:txBody>
        </p:sp>
      </p:grpSp>
      <p:sp>
        <p:nvSpPr>
          <p:cNvPr id="14" name="Title 1">
            <a:extLst>
              <a:ext uri="{FF2B5EF4-FFF2-40B4-BE49-F238E27FC236}">
                <a16:creationId xmlns:a16="http://schemas.microsoft.com/office/drawing/2014/main" id="{63E15675-33F9-41E0-8CC8-DCDCE2DD5EE8}"/>
              </a:ext>
            </a:extLst>
          </p:cNvPr>
          <p:cNvSpPr>
            <a:spLocks noGrp="1"/>
          </p:cNvSpPr>
          <p:nvPr>
            <p:ph type="title"/>
          </p:nvPr>
        </p:nvSpPr>
        <p:spPr>
          <a:xfrm>
            <a:off x="0" y="1"/>
            <a:ext cx="5669280" cy="386861"/>
          </a:xfrm>
          <a:prstGeom prst="rect">
            <a:avLst/>
          </a:prstGeom>
        </p:spPr>
        <p:txBody>
          <a:bodyPr>
            <a:noAutofit/>
          </a:bodyPr>
          <a:lstStyle>
            <a:lvl1pPr algn="l">
              <a:defRPr sz="2000" b="1">
                <a:solidFill>
                  <a:srgbClr val="7030A0"/>
                </a:solidFill>
              </a:defRPr>
            </a:lvl1pPr>
          </a:lstStyle>
          <a:p>
            <a:r>
              <a:rPr lang="en-US" dirty="0"/>
              <a:t>Click to edit Master title style</a:t>
            </a:r>
            <a:endParaRPr lang="en-GB" dirty="0"/>
          </a:p>
        </p:txBody>
      </p:sp>
    </p:spTree>
    <p:extLst>
      <p:ext uri="{BB962C8B-B14F-4D97-AF65-F5344CB8AC3E}">
        <p14:creationId xmlns:p14="http://schemas.microsoft.com/office/powerpoint/2010/main" val="1185685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4_Title Slide">
    <p:spTree>
      <p:nvGrpSpPr>
        <p:cNvPr id="1" name=""/>
        <p:cNvGrpSpPr/>
        <p:nvPr/>
      </p:nvGrpSpPr>
      <p:grpSpPr>
        <a:xfrm>
          <a:off x="0" y="0"/>
          <a:ext cx="0" cy="0"/>
          <a:chOff x="0" y="0"/>
          <a:chExt cx="0" cy="0"/>
        </a:xfrm>
      </p:grpSpPr>
      <p:sp>
        <p:nvSpPr>
          <p:cNvPr id="10" name="Title 1"/>
          <p:cNvSpPr>
            <a:spLocks noGrp="1"/>
          </p:cNvSpPr>
          <p:nvPr>
            <p:ph type="title"/>
          </p:nvPr>
        </p:nvSpPr>
        <p:spPr>
          <a:xfrm>
            <a:off x="0" y="1"/>
            <a:ext cx="8121112" cy="386861"/>
          </a:xfrm>
        </p:spPr>
        <p:txBody>
          <a:bodyPr>
            <a:noAutofit/>
          </a:bodyPr>
          <a:lstStyle>
            <a:lvl1pPr algn="l">
              <a:defRPr sz="2000" b="1">
                <a:solidFill>
                  <a:srgbClr val="7030A0"/>
                </a:solidFill>
              </a:defRPr>
            </a:lvl1pPr>
          </a:lstStyle>
          <a:p>
            <a:r>
              <a:rPr lang="en-US" dirty="0"/>
              <a:t>Click to edit Master title style</a:t>
            </a:r>
            <a:endParaRPr lang="en-GB" dirty="0"/>
          </a:p>
        </p:txBody>
      </p:sp>
      <p:pic>
        <p:nvPicPr>
          <p:cNvPr id="11" name="Picture 10" descr="\\FREDERICK\homes\admin\webdesign\Animated Science\animal.jpg">
            <a:extLst>
              <a:ext uri="{FF2B5EF4-FFF2-40B4-BE49-F238E27FC236}">
                <a16:creationId xmlns:a16="http://schemas.microsoft.com/office/drawing/2014/main" id="{80DD8B3B-9A58-4C09-8018-7F2930B2B6B4}"/>
              </a:ext>
            </a:extLst>
          </p:cNvPr>
          <p:cNvPicPr>
            <a:picLocks noChangeAspect="1" noChangeArrowheads="1"/>
          </p:cNvPicPr>
          <p:nvPr userDrawn="1"/>
        </p:nvPicPr>
        <p:blipFill>
          <a:blip r:embed="rId2"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692080" y="6322849"/>
            <a:ext cx="547028" cy="535151"/>
          </a:xfrm>
          <a:prstGeom prst="rect">
            <a:avLst/>
          </a:prstGeom>
          <a:noFill/>
        </p:spPr>
      </p:pic>
      <p:sp>
        <p:nvSpPr>
          <p:cNvPr id="12" name="TextBox 7">
            <a:extLst>
              <a:ext uri="{FF2B5EF4-FFF2-40B4-BE49-F238E27FC236}">
                <a16:creationId xmlns:a16="http://schemas.microsoft.com/office/drawing/2014/main" id="{2A9FEFCA-26AF-41C3-A855-F66AE2BD1138}"/>
              </a:ext>
            </a:extLst>
          </p:cNvPr>
          <p:cNvSpPr txBox="1"/>
          <p:nvPr userDrawn="1"/>
        </p:nvSpPr>
        <p:spPr>
          <a:xfrm>
            <a:off x="7686257" y="6457237"/>
            <a:ext cx="1143262" cy="40011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1000" b="1" baseline="0" dirty="0">
                <a:solidFill>
                  <a:schemeClr val="accent4">
                    <a:lumMod val="75000"/>
                  </a:schemeClr>
                </a:solidFill>
              </a:rPr>
              <a:t>Animated Science</a:t>
            </a:r>
          </a:p>
          <a:p>
            <a:pPr algn="r"/>
            <a:r>
              <a:rPr lang="en-GB" sz="1000" b="1" baseline="0" dirty="0">
                <a:solidFill>
                  <a:schemeClr val="accent4">
                    <a:lumMod val="75000"/>
                  </a:schemeClr>
                </a:solidFill>
              </a:rPr>
              <a:t>2020</a:t>
            </a:r>
            <a:endParaRPr lang="en-GB" sz="1000" b="1" dirty="0">
              <a:solidFill>
                <a:schemeClr val="accent4">
                  <a:lumMod val="75000"/>
                </a:schemeClr>
              </a:solidFill>
            </a:endParaRPr>
          </a:p>
        </p:txBody>
      </p:sp>
    </p:spTree>
    <p:extLst>
      <p:ext uri="{BB962C8B-B14F-4D97-AF65-F5344CB8AC3E}">
        <p14:creationId xmlns:p14="http://schemas.microsoft.com/office/powerpoint/2010/main" val="1936030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grpSp>
        <p:nvGrpSpPr>
          <p:cNvPr id="11" name="Group 10"/>
          <p:cNvGrpSpPr/>
          <p:nvPr userDrawn="1"/>
        </p:nvGrpSpPr>
        <p:grpSpPr>
          <a:xfrm>
            <a:off x="7709492" y="6429363"/>
            <a:ext cx="1434508" cy="428637"/>
            <a:chOff x="7709492" y="6429363"/>
            <a:chExt cx="1434508" cy="428637"/>
          </a:xfrm>
        </p:grpSpPr>
        <p:pic>
          <p:nvPicPr>
            <p:cNvPr id="12" name="Picture 2" descr="\\FREDERICK\homes\admin\webdesign\Animated Science\animal.jpg"/>
            <p:cNvPicPr>
              <a:picLocks noChangeAspect="1" noChangeArrowheads="1"/>
            </p:cNvPicPr>
            <p:nvPr userDrawn="1"/>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705850" y="6429363"/>
              <a:ext cx="438150" cy="428637"/>
            </a:xfrm>
            <a:prstGeom prst="rect">
              <a:avLst/>
            </a:prstGeom>
            <a:noFill/>
          </p:spPr>
        </p:pic>
        <p:sp>
          <p:nvSpPr>
            <p:cNvPr id="13" name="TextBox 12"/>
            <p:cNvSpPr txBox="1"/>
            <p:nvPr userDrawn="1"/>
          </p:nvSpPr>
          <p:spPr>
            <a:xfrm>
              <a:off x="7709492" y="6457890"/>
              <a:ext cx="1143262" cy="400110"/>
            </a:xfrm>
            <a:prstGeom prst="rect">
              <a:avLst/>
            </a:prstGeom>
            <a:noFill/>
          </p:spPr>
          <p:txBody>
            <a:bodyPr wrap="none" rtlCol="0">
              <a:spAutoFit/>
            </a:bodyPr>
            <a:lstStyle/>
            <a:p>
              <a:pPr algn="r"/>
              <a:r>
                <a:rPr lang="en-GB" sz="1000" b="1" baseline="0" dirty="0">
                  <a:solidFill>
                    <a:schemeClr val="accent4">
                      <a:lumMod val="75000"/>
                    </a:schemeClr>
                  </a:solidFill>
                </a:rPr>
                <a:t>Animated Science</a:t>
              </a:r>
            </a:p>
            <a:p>
              <a:pPr algn="r"/>
              <a:r>
                <a:rPr lang="en-GB" sz="1000" b="1" baseline="0" dirty="0">
                  <a:solidFill>
                    <a:schemeClr val="accent4">
                      <a:lumMod val="75000"/>
                    </a:schemeClr>
                  </a:solidFill>
                </a:rPr>
                <a:t>2016</a:t>
              </a:r>
              <a:endParaRPr lang="en-GB" sz="1000" b="1" dirty="0">
                <a:solidFill>
                  <a:schemeClr val="accent4">
                    <a:lumMod val="75000"/>
                  </a:schemeClr>
                </a:solidFill>
              </a:endParaRPr>
            </a:p>
          </p:txBody>
        </p:sp>
      </p:grpSp>
      <p:sp>
        <p:nvSpPr>
          <p:cNvPr id="6" name="Title 1"/>
          <p:cNvSpPr>
            <a:spLocks noGrp="1"/>
          </p:cNvSpPr>
          <p:nvPr>
            <p:ph type="title"/>
          </p:nvPr>
        </p:nvSpPr>
        <p:spPr>
          <a:xfrm>
            <a:off x="0" y="0"/>
            <a:ext cx="4489938" cy="363415"/>
          </a:xfrm>
        </p:spPr>
        <p:txBody>
          <a:bodyPr>
            <a:normAutofit/>
          </a:bodyPr>
          <a:lstStyle>
            <a:lvl1pPr algn="l">
              <a:defRPr sz="2000">
                <a:solidFill>
                  <a:srgbClr val="7030A0"/>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004641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9A62673C-4FE5-469D-93ED-1F7296A34F43}"/>
              </a:ext>
            </a:extLst>
          </p:cNvPr>
          <p:cNvGrpSpPr/>
          <p:nvPr userDrawn="1"/>
        </p:nvGrpSpPr>
        <p:grpSpPr>
          <a:xfrm>
            <a:off x="7720713" y="6429363"/>
            <a:ext cx="1423287" cy="428637"/>
            <a:chOff x="7720713" y="6429363"/>
            <a:chExt cx="1423287" cy="428637"/>
          </a:xfrm>
        </p:grpSpPr>
        <p:pic>
          <p:nvPicPr>
            <p:cNvPr id="9" name="Picture 2" descr="\\FREDERICK\homes\admin\webdesign\Animated Science\animal.jpg">
              <a:extLst>
                <a:ext uri="{FF2B5EF4-FFF2-40B4-BE49-F238E27FC236}">
                  <a16:creationId xmlns:a16="http://schemas.microsoft.com/office/drawing/2014/main" id="{38F627FF-FDC0-41AD-9EA1-35641B7FB689}"/>
                </a:ext>
              </a:extLst>
            </p:cNvPr>
            <p:cNvPicPr>
              <a:picLocks noChangeAspect="1" noChangeArrowheads="1"/>
            </p:cNvPicPr>
            <p:nvPr userDrawn="1"/>
          </p:nvPicPr>
          <p:blipFill>
            <a:blip r:embed="rId8" cstate="screen">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705850" y="6429363"/>
              <a:ext cx="438150" cy="428637"/>
            </a:xfrm>
            <a:prstGeom prst="rect">
              <a:avLst/>
            </a:prstGeom>
            <a:noFill/>
          </p:spPr>
        </p:pic>
        <p:sp>
          <p:nvSpPr>
            <p:cNvPr id="10" name="TextBox 9">
              <a:extLst>
                <a:ext uri="{FF2B5EF4-FFF2-40B4-BE49-F238E27FC236}">
                  <a16:creationId xmlns:a16="http://schemas.microsoft.com/office/drawing/2014/main" id="{507FA6CF-1B53-45FC-9640-717A68DAAE62}"/>
                </a:ext>
              </a:extLst>
            </p:cNvPr>
            <p:cNvSpPr txBox="1"/>
            <p:nvPr userDrawn="1"/>
          </p:nvSpPr>
          <p:spPr>
            <a:xfrm>
              <a:off x="7720713" y="6457890"/>
              <a:ext cx="1132041" cy="400110"/>
            </a:xfrm>
            <a:prstGeom prst="rect">
              <a:avLst/>
            </a:prstGeom>
            <a:noFill/>
          </p:spPr>
          <p:txBody>
            <a:bodyPr wrap="none" rtlCol="0">
              <a:spAutoFit/>
            </a:bodyPr>
            <a:lstStyle/>
            <a:p>
              <a:pPr algn="r"/>
              <a:r>
                <a:rPr lang="en-GB" sz="1000" b="1" baseline="0" dirty="0">
                  <a:solidFill>
                    <a:schemeClr val="accent4">
                      <a:lumMod val="75000"/>
                    </a:schemeClr>
                  </a:solidFill>
                </a:rPr>
                <a:t>Animated Science</a:t>
              </a:r>
            </a:p>
            <a:p>
              <a:pPr algn="r"/>
              <a:r>
                <a:rPr lang="en-GB" sz="1000" b="1" baseline="0" dirty="0">
                  <a:solidFill>
                    <a:schemeClr val="accent4">
                      <a:lumMod val="75000"/>
                    </a:schemeClr>
                  </a:solidFill>
                </a:rPr>
                <a:t>2020</a:t>
              </a:r>
              <a:endParaRPr lang="en-GB" sz="1000" b="1" dirty="0">
                <a:solidFill>
                  <a:schemeClr val="accent4">
                    <a:lumMod val="75000"/>
                  </a:schemeClr>
                </a:solidFill>
              </a:endParaRPr>
            </a:p>
          </p:txBody>
        </p:sp>
      </p:grpSp>
      <p:sp>
        <p:nvSpPr>
          <p:cNvPr id="11" name="Title 1">
            <a:extLst>
              <a:ext uri="{FF2B5EF4-FFF2-40B4-BE49-F238E27FC236}">
                <a16:creationId xmlns:a16="http://schemas.microsoft.com/office/drawing/2014/main" id="{3085525E-6AAC-4C08-88C0-E1EE0D9745E2}"/>
              </a:ext>
            </a:extLst>
          </p:cNvPr>
          <p:cNvSpPr txBox="1">
            <a:spLocks/>
          </p:cNvSpPr>
          <p:nvPr userDrawn="1"/>
        </p:nvSpPr>
        <p:spPr>
          <a:xfrm>
            <a:off x="0" y="1"/>
            <a:ext cx="5798820" cy="386861"/>
          </a:xfrm>
          <a:prstGeom prst="rect">
            <a:avLst/>
          </a:prstGeom>
        </p:spPr>
        <p:txBody>
          <a:bodyPr>
            <a:noAutofit/>
          </a:bodyPr>
          <a:lstStyle>
            <a:lvl1pPr algn="l" defTabSz="914400" rtl="0" eaLnBrk="1" latinLnBrk="0" hangingPunct="1">
              <a:spcBef>
                <a:spcPct val="0"/>
              </a:spcBef>
              <a:buNone/>
              <a:defRPr sz="2000" b="1" kern="1200">
                <a:solidFill>
                  <a:srgbClr val="7030A0"/>
                </a:solidFill>
                <a:latin typeface="+mj-lt"/>
                <a:ea typeface="+mj-ea"/>
                <a:cs typeface="+mj-cs"/>
              </a:defRPr>
            </a:lvl1pPr>
          </a:lstStyle>
          <a:p>
            <a:r>
              <a:rPr lang="en-US" dirty="0"/>
              <a:t>Click to edit Master title style</a:t>
            </a:r>
            <a:endParaRPr lang="en-GB" dirty="0"/>
          </a:p>
        </p:txBody>
      </p:sp>
    </p:spTree>
  </p:cSld>
  <p:clrMap bg1="lt1" tx1="dk1" bg2="lt2" tx2="dk2" accent1="accent1" accent2="accent2" accent3="accent3" accent4="accent4" accent5="accent5" accent6="accent6" hlink="hlink" folHlink="folHlink"/>
  <p:sldLayoutIdLst>
    <p:sldLayoutId id="2147483674" r:id="rId1"/>
    <p:sldLayoutId id="2147483678" r:id="rId2"/>
    <p:sldLayoutId id="2147483676" r:id="rId3"/>
    <p:sldLayoutId id="2147483679" r:id="rId4"/>
    <p:sldLayoutId id="2147483680" r:id="rId5"/>
    <p:sldLayoutId id="2147483681" r:id="rId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1.png"/><Relationship Id="rId7" Type="http://schemas.openxmlformats.org/officeDocument/2006/relationships/hyperlink" Target="http://phet.colorado.edu/en/simulation/faraday" TargetMode="External"/><Relationship Id="rId2" Type="http://schemas.openxmlformats.org/officeDocument/2006/relationships/image" Target="../media/image20.jpeg"/><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23.gif"/><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5.xml"/><Relationship Id="rId5" Type="http://schemas.openxmlformats.org/officeDocument/2006/relationships/image" Target="../media/image28.emf"/><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hyperlink" Target="https://youtu.be/AJrBOPjoVbo" TargetMode="External"/><Relationship Id="rId2" Type="http://schemas.openxmlformats.org/officeDocument/2006/relationships/image" Target="../media/image26.png"/><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hyperlink" Target="https://youtu.be/U9RezsWnPYs" TargetMode="Externa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3.xml"/><Relationship Id="rId5" Type="http://schemas.openxmlformats.org/officeDocument/2006/relationships/hyperlink" Target="https://youtu.be/GmURfG3tAhg" TargetMode="External"/><Relationship Id="rId4" Type="http://schemas.openxmlformats.org/officeDocument/2006/relationships/image" Target="../media/image32.jpeg"/></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3.gif"/><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3.gif"/><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33.jpeg"/><Relationship Id="rId1" Type="http://schemas.openxmlformats.org/officeDocument/2006/relationships/slideLayout" Target="../slideLayouts/slideLayout3.xml"/><Relationship Id="rId4" Type="http://schemas.openxmlformats.org/officeDocument/2006/relationships/image" Target="../media/image16.gif"/></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youtu.be/pkzY7QfTowM" TargetMode="Externa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7.gif"/></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hyperlink" Target="https://www.youtube.com/watch?v=vUuTMF811qw" TargetMode="External"/><Relationship Id="rId1" Type="http://schemas.openxmlformats.org/officeDocument/2006/relationships/slideLayout" Target="../slideLayouts/slideLayout3.xml"/><Relationship Id="rId5" Type="http://schemas.openxmlformats.org/officeDocument/2006/relationships/hyperlink" Target="https://www.youtube.com/watch?v=mZrvnvAoB7E" TargetMode="External"/><Relationship Id="rId4" Type="http://schemas.openxmlformats.org/officeDocument/2006/relationships/hyperlink" Target="https://www.youtube.com/watch?v=QT6EtgPpSTs"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image" Target="../media/image17.gif"/><Relationship Id="rId1" Type="http://schemas.openxmlformats.org/officeDocument/2006/relationships/slideLayout" Target="../slideLayouts/slideLayout1.xml"/><Relationship Id="rId4" Type="http://schemas.openxmlformats.org/officeDocument/2006/relationships/hyperlink" Target="https://youtu.be/ATFqX2Cl3-w"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2.jpeg"/><Relationship Id="rId1" Type="http://schemas.openxmlformats.org/officeDocument/2006/relationships/slideLayout" Target="../slideLayouts/slideLayout4.xml"/><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7.gif"/><Relationship Id="rId7" Type="http://schemas.openxmlformats.org/officeDocument/2006/relationships/image" Target="../media/image48.wmf"/><Relationship Id="rId2" Type="http://schemas.openxmlformats.org/officeDocument/2006/relationships/image" Target="../media/image46.png"/><Relationship Id="rId1" Type="http://schemas.openxmlformats.org/officeDocument/2006/relationships/slideLayout" Target="../slideLayouts/slideLayout1.xml"/><Relationship Id="rId6" Type="http://schemas.openxmlformats.org/officeDocument/2006/relationships/oleObject" Target="../embeddings/oleObject2.bin"/><Relationship Id="rId5" Type="http://schemas.openxmlformats.org/officeDocument/2006/relationships/image" Target="../media/image47.wmf"/><Relationship Id="rId4" Type="http://schemas.openxmlformats.org/officeDocument/2006/relationships/oleObject" Target="../embeddings/oleObject1.bin"/></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49.png"/><Relationship Id="rId1" Type="http://schemas.openxmlformats.org/officeDocument/2006/relationships/slideLayout" Target="../slideLayouts/slideLayout3.xml"/><Relationship Id="rId6" Type="http://schemas.openxmlformats.org/officeDocument/2006/relationships/image" Target="../media/image431.png"/><Relationship Id="rId5" Type="http://schemas.openxmlformats.org/officeDocument/2006/relationships/image" Target="../media/image420.png"/><Relationship Id="rId4" Type="http://schemas.openxmlformats.org/officeDocument/2006/relationships/image" Target="../media/image47.wmf"/></Relationships>
</file>

<file path=ppt/slides/_rels/slide34.xml.rels><?xml version="1.0" encoding="UTF-8" standalone="yes"?>
<Relationships xmlns="http://schemas.openxmlformats.org/package/2006/relationships"><Relationship Id="rId3" Type="http://schemas.openxmlformats.org/officeDocument/2006/relationships/image" Target="../media/image440.png"/><Relationship Id="rId7" Type="http://schemas.openxmlformats.org/officeDocument/2006/relationships/image" Target="../media/image47.png"/><Relationship Id="rId2" Type="http://schemas.openxmlformats.org/officeDocument/2006/relationships/image" Target="../media/image430.png"/><Relationship Id="rId1" Type="http://schemas.openxmlformats.org/officeDocument/2006/relationships/slideLayout" Target="../slideLayouts/slideLayout3.xml"/><Relationship Id="rId6" Type="http://schemas.openxmlformats.org/officeDocument/2006/relationships/hyperlink" Target="https://youtu.be/ZjwzpoCiF8A" TargetMode="External"/><Relationship Id="rId5" Type="http://schemas.openxmlformats.org/officeDocument/2006/relationships/image" Target="../media/image51.png"/><Relationship Id="rId4" Type="http://schemas.openxmlformats.org/officeDocument/2006/relationships/image" Target="../media/image50.jpeg"/></Relationships>
</file>

<file path=ppt/slides/_rels/slide35.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52.jpeg"/><Relationship Id="rId7" Type="http://schemas.openxmlformats.org/officeDocument/2006/relationships/image" Target="../media/image52.png"/><Relationship Id="rId2" Type="http://schemas.openxmlformats.org/officeDocument/2006/relationships/hyperlink" Target="https://youtu.be/7RtBUEZbKmI" TargetMode="External"/><Relationship Id="rId1" Type="http://schemas.openxmlformats.org/officeDocument/2006/relationships/slideLayout" Target="../slideLayouts/slideLayout3.xml"/><Relationship Id="rId6" Type="http://schemas.openxmlformats.org/officeDocument/2006/relationships/image" Target="../media/image510.png"/><Relationship Id="rId5" Type="http://schemas.openxmlformats.org/officeDocument/2006/relationships/image" Target="../media/image54.jpeg"/><Relationship Id="rId4" Type="http://schemas.openxmlformats.org/officeDocument/2006/relationships/image" Target="../media/image53.jpeg"/></Relationships>
</file>

<file path=ppt/slides/_rels/slide36.x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oleObject" Target="../embeddings/oleObject3.bin"/><Relationship Id="rId1" Type="http://schemas.openxmlformats.org/officeDocument/2006/relationships/slideLayout" Target="../slideLayouts/slideLayout3.xml"/><Relationship Id="rId5" Type="http://schemas.openxmlformats.org/officeDocument/2006/relationships/image" Target="../media/image48.wmf"/><Relationship Id="rId4" Type="http://schemas.openxmlformats.org/officeDocument/2006/relationships/oleObject" Target="../embeddings/oleObject4.bin"/></Relationships>
</file>

<file path=ppt/slides/_rels/slide37.x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oleObject" Target="../embeddings/oleObject3.bin"/><Relationship Id="rId1" Type="http://schemas.openxmlformats.org/officeDocument/2006/relationships/slideLayout" Target="../slideLayouts/slideLayout3.xml"/><Relationship Id="rId5" Type="http://schemas.openxmlformats.org/officeDocument/2006/relationships/image" Target="../media/image48.wmf"/><Relationship Id="rId4" Type="http://schemas.openxmlformats.org/officeDocument/2006/relationships/oleObject" Target="../embeddings/oleObject4.bin"/></Relationships>
</file>

<file path=ppt/slides/_rels/slide38.x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oleObject" Target="../embeddings/oleObject3.bin"/><Relationship Id="rId1" Type="http://schemas.openxmlformats.org/officeDocument/2006/relationships/slideLayout" Target="../slideLayouts/slideLayout3.xml"/><Relationship Id="rId5" Type="http://schemas.openxmlformats.org/officeDocument/2006/relationships/image" Target="../media/image48.wmf"/><Relationship Id="rId4" Type="http://schemas.openxmlformats.org/officeDocument/2006/relationships/oleObject" Target="../embeddings/oleObject4.bin"/></Relationships>
</file>

<file path=ppt/slides/_rels/slide39.x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oleObject" Target="../embeddings/oleObject3.bin"/><Relationship Id="rId1" Type="http://schemas.openxmlformats.org/officeDocument/2006/relationships/slideLayout" Target="../slideLayouts/slideLayout3.xml"/><Relationship Id="rId5" Type="http://schemas.openxmlformats.org/officeDocument/2006/relationships/image" Target="../media/image48.wmf"/><Relationship Id="rId4" Type="http://schemas.openxmlformats.org/officeDocument/2006/relationships/oleObject" Target="../embeddings/oleObject4.bin"/></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image" Target="../media/image470.png"/><Relationship Id="rId1" Type="http://schemas.openxmlformats.org/officeDocument/2006/relationships/slideLayout" Target="../slideLayouts/slideLayout3.xml"/><Relationship Id="rId4" Type="http://schemas.openxmlformats.org/officeDocument/2006/relationships/image" Target="../media/image48.wmf"/></Relationships>
</file>

<file path=ppt/slides/_rels/slide4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3.xml"/><Relationship Id="rId4" Type="http://schemas.openxmlformats.org/officeDocument/2006/relationships/image" Target="../media/image57.gif"/></Relationships>
</file>

<file path=ppt/slides/_rels/slide4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3.xml"/><Relationship Id="rId4" Type="http://schemas.openxmlformats.org/officeDocument/2006/relationships/image" Target="../media/image57.gif"/></Relationships>
</file>

<file path=ppt/slides/_rels/slide43.xml.rels><?xml version="1.0" encoding="UTF-8" standalone="yes"?>
<Relationships xmlns="http://schemas.openxmlformats.org/package/2006/relationships"><Relationship Id="rId3" Type="http://schemas.openxmlformats.org/officeDocument/2006/relationships/hyperlink" Target="http://en.wikipedia.org/wiki/Transformer" TargetMode="External"/><Relationship Id="rId2" Type="http://schemas.openxmlformats.org/officeDocument/2006/relationships/image" Target="../media/image58.jpeg"/><Relationship Id="rId1" Type="http://schemas.openxmlformats.org/officeDocument/2006/relationships/slideLayout" Target="../slideLayouts/slideLayout3.xml"/><Relationship Id="rId6" Type="http://schemas.openxmlformats.org/officeDocument/2006/relationships/image" Target="../media/image48.wmf"/><Relationship Id="rId5" Type="http://schemas.openxmlformats.org/officeDocument/2006/relationships/oleObject" Target="../embeddings/oleObject4.bin"/><Relationship Id="rId4" Type="http://schemas.openxmlformats.org/officeDocument/2006/relationships/image" Target="../media/image57.png"/></Relationships>
</file>

<file path=ppt/slides/_rels/slide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70.pn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jpeg"/><Relationship Id="rId1" Type="http://schemas.openxmlformats.org/officeDocument/2006/relationships/slideLayout" Target="../slideLayouts/slideLayout6.xml"/><Relationship Id="rId4"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2E3B8A63-8AA5-4FA1-A4F8-AB5F3D55A5D4}"/>
              </a:ext>
            </a:extLst>
          </p:cNvPr>
          <p:cNvGrpSpPr/>
          <p:nvPr/>
        </p:nvGrpSpPr>
        <p:grpSpPr>
          <a:xfrm>
            <a:off x="239248" y="2864416"/>
            <a:ext cx="8512051" cy="3114248"/>
            <a:chOff x="175240" y="2922618"/>
            <a:chExt cx="8512051" cy="4087782"/>
          </a:xfrm>
        </p:grpSpPr>
        <p:pic>
          <p:nvPicPr>
            <p:cNvPr id="25" name="Picture 24" descr="A picture containing indoor, black, object&#10;&#10;Description generated with high confidence">
              <a:extLst>
                <a:ext uri="{FF2B5EF4-FFF2-40B4-BE49-F238E27FC236}">
                  <a16:creationId xmlns:a16="http://schemas.microsoft.com/office/drawing/2014/main" id="{BC8AC32E-E928-4A57-B588-6ED8BAC022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0108" y="5126903"/>
              <a:ext cx="1885792" cy="1790944"/>
            </a:xfrm>
            <a:prstGeom prst="rect">
              <a:avLst/>
            </a:prstGeom>
          </p:spPr>
        </p:pic>
        <p:pic>
          <p:nvPicPr>
            <p:cNvPr id="4" name="Picture 3" descr="A close up of a map&#10;&#10;Description generated with high confidence">
              <a:extLst>
                <a:ext uri="{FF2B5EF4-FFF2-40B4-BE49-F238E27FC236}">
                  <a16:creationId xmlns:a16="http://schemas.microsoft.com/office/drawing/2014/main" id="{4608ED28-3851-42E1-A70C-09E25550B10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801499" y="5126903"/>
              <a:ext cx="1865665" cy="1803487"/>
            </a:xfrm>
            <a:prstGeom prst="roundRect">
              <a:avLst>
                <a:gd name="adj" fmla="val 10094"/>
              </a:avLst>
            </a:prstGeom>
            <a:ln>
              <a:noFill/>
            </a:ln>
            <a:effectLst>
              <a:outerShdw blurRad="76200" dist="38100" dir="7800000" algn="tl" rotWithShape="0">
                <a:srgbClr val="000000">
                  <a:alpha val="40000"/>
                </a:srgbClr>
              </a:outerShdw>
            </a:effectLst>
          </p:spPr>
        </p:pic>
        <p:pic>
          <p:nvPicPr>
            <p:cNvPr id="7" name="Picture 6" descr="A close up of text on a white background&#10;&#10;Description generated with high confidence">
              <a:extLst>
                <a:ext uri="{FF2B5EF4-FFF2-40B4-BE49-F238E27FC236}">
                  <a16:creationId xmlns:a16="http://schemas.microsoft.com/office/drawing/2014/main" id="{B0278264-0134-4599-8A05-1922B70F2A3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75240" y="2922618"/>
              <a:ext cx="1877492" cy="1797347"/>
            </a:xfrm>
            <a:prstGeom prst="roundRect">
              <a:avLst>
                <a:gd name="adj" fmla="val 3912"/>
              </a:avLst>
            </a:prstGeom>
            <a:ln>
              <a:noFill/>
            </a:ln>
            <a:effectLst>
              <a:outerShdw blurRad="76200" dist="38100" dir="7800000" algn="tl" rotWithShape="0">
                <a:srgbClr val="000000">
                  <a:alpha val="40000"/>
                </a:srgbClr>
              </a:outerShdw>
            </a:effectLst>
          </p:spPr>
        </p:pic>
        <p:pic>
          <p:nvPicPr>
            <p:cNvPr id="15" name="Picture 14" descr="A picture containing electronics, circuit&#10;&#10;Description generated with very high confidence">
              <a:extLst>
                <a:ext uri="{FF2B5EF4-FFF2-40B4-BE49-F238E27FC236}">
                  <a16:creationId xmlns:a16="http://schemas.microsoft.com/office/drawing/2014/main" id="{B134AEF9-8652-4E3B-A30C-BBB8715579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87612" y="2922618"/>
              <a:ext cx="1865664" cy="1787202"/>
            </a:xfrm>
            <a:prstGeom prst="rect">
              <a:avLst/>
            </a:prstGeom>
          </p:spPr>
        </p:pic>
        <p:pic>
          <p:nvPicPr>
            <p:cNvPr id="17" name="Picture 16" descr="A picture containing green, bottle, sitting, indoor&#10;&#10;Description generated with very high confidence">
              <a:extLst>
                <a:ext uri="{FF2B5EF4-FFF2-40B4-BE49-F238E27FC236}">
                  <a16:creationId xmlns:a16="http://schemas.microsoft.com/office/drawing/2014/main" id="{41F15C55-5D8E-410F-AEF4-8D51DD118D3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0108" y="2922618"/>
              <a:ext cx="1902527" cy="1796521"/>
            </a:xfrm>
            <a:prstGeom prst="rect">
              <a:avLst/>
            </a:prstGeom>
          </p:spPr>
        </p:pic>
        <p:pic>
          <p:nvPicPr>
            <p:cNvPr id="19" name="Picture 18" descr="A picture containing sky, outdoor, beach, outdoor object&#10;&#10;Description generated with very high confidence">
              <a:extLst>
                <a:ext uri="{FF2B5EF4-FFF2-40B4-BE49-F238E27FC236}">
                  <a16:creationId xmlns:a16="http://schemas.microsoft.com/office/drawing/2014/main" id="{B498F123-8510-4EA7-AF62-2D95C34C67A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6801499" y="2922618"/>
              <a:ext cx="1885792" cy="1790944"/>
            </a:xfrm>
            <a:prstGeom prst="roundRect">
              <a:avLst>
                <a:gd name="adj" fmla="val 10437"/>
              </a:avLst>
            </a:prstGeom>
            <a:ln>
              <a:noFill/>
            </a:ln>
            <a:effectLst>
              <a:outerShdw blurRad="76200" dist="38100" dir="7800000" algn="tl" rotWithShape="0">
                <a:srgbClr val="000000">
                  <a:alpha val="40000"/>
                </a:srgbClr>
              </a:outerShdw>
            </a:effectLst>
          </p:spPr>
        </p:pic>
        <p:pic>
          <p:nvPicPr>
            <p:cNvPr id="21" name="Picture 20" descr="A picture containing object&#10;&#10;Description generated with high confidence">
              <a:extLst>
                <a:ext uri="{FF2B5EF4-FFF2-40B4-BE49-F238E27FC236}">
                  <a16:creationId xmlns:a16="http://schemas.microsoft.com/office/drawing/2014/main" id="{1B26A579-94BA-47AF-A4B5-1ACA5581494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89453" y="5126903"/>
              <a:ext cx="1772107" cy="1883497"/>
            </a:xfrm>
            <a:prstGeom prst="roundRect">
              <a:avLst>
                <a:gd name="adj" fmla="val 16667"/>
              </a:avLst>
            </a:prstGeom>
            <a:ln>
              <a:noFill/>
            </a:ln>
            <a:effectLst>
              <a:outerShdw blurRad="76200" dist="38100" dir="7800000" algn="tl" rotWithShape="0">
                <a:srgbClr val="000000">
                  <a:alpha val="40000"/>
                </a:srgbClr>
              </a:outerShdw>
            </a:effectLst>
          </p:spPr>
        </p:pic>
        <p:pic>
          <p:nvPicPr>
            <p:cNvPr id="23" name="Picture 22">
              <a:extLst>
                <a:ext uri="{FF2B5EF4-FFF2-40B4-BE49-F238E27FC236}">
                  <a16:creationId xmlns:a16="http://schemas.microsoft.com/office/drawing/2014/main" id="{392B6B9F-168B-4D1A-94DF-8E320C228275}"/>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a:stretch/>
          </p:blipFill>
          <p:spPr>
            <a:xfrm>
              <a:off x="2377088" y="5126903"/>
              <a:ext cx="1877492" cy="1787202"/>
            </a:xfrm>
            <a:prstGeom prst="roundRect">
              <a:avLst>
                <a:gd name="adj" fmla="val 7302"/>
              </a:avLst>
            </a:prstGeom>
            <a:ln>
              <a:noFill/>
            </a:ln>
            <a:effectLst>
              <a:outerShdw blurRad="76200" dist="38100" dir="7800000" algn="tl" rotWithShape="0">
                <a:srgbClr val="000000">
                  <a:alpha val="40000"/>
                </a:srgbClr>
              </a:outerShdw>
            </a:effectLst>
          </p:spPr>
        </p:pic>
      </p:grpSp>
      <p:sp>
        <p:nvSpPr>
          <p:cNvPr id="5" name="Rounded Rectangle 4"/>
          <p:cNvSpPr/>
          <p:nvPr/>
        </p:nvSpPr>
        <p:spPr>
          <a:xfrm>
            <a:off x="161925" y="171450"/>
            <a:ext cx="8715375" cy="2553764"/>
          </a:xfrm>
          <a:prstGeom prst="roundRect">
            <a:avLst>
              <a:gd name="adj" fmla="val 5903"/>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3600" b="1" dirty="0">
                <a:solidFill>
                  <a:srgbClr val="7030A0"/>
                </a:solidFill>
              </a:rPr>
              <a:t>6 Magnetism and Electromagnetism</a:t>
            </a:r>
          </a:p>
          <a:p>
            <a:pPr algn="ctr"/>
            <a:r>
              <a:rPr lang="en-GB" sz="3600" b="1" dirty="0">
                <a:solidFill>
                  <a:srgbClr val="7030A0"/>
                </a:solidFill>
              </a:rPr>
              <a:t>“Part D – Induction”</a:t>
            </a:r>
          </a:p>
        </p:txBody>
      </p:sp>
      <p:sp>
        <p:nvSpPr>
          <p:cNvPr id="10" name="Rectangle 9">
            <a:extLst>
              <a:ext uri="{FF2B5EF4-FFF2-40B4-BE49-F238E27FC236}">
                <a16:creationId xmlns:a16="http://schemas.microsoft.com/office/drawing/2014/main" id="{2368613A-E818-4214-9A0C-A291D4211553}"/>
              </a:ext>
            </a:extLst>
          </p:cNvPr>
          <p:cNvSpPr/>
          <p:nvPr/>
        </p:nvSpPr>
        <p:spPr>
          <a:xfrm>
            <a:off x="948301" y="6286440"/>
            <a:ext cx="6768072" cy="400110"/>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000" b="1" dirty="0">
                <a:ln w="0"/>
                <a:solidFill>
                  <a:srgbClr val="7030A0"/>
                </a:solidFill>
                <a:effectLst>
                  <a:reflection blurRad="12700" stA="50000" endPos="50000" dist="5000" dir="5400000" sy="-100000" rotWithShape="0"/>
                </a:effectLst>
              </a:rPr>
              <a:t>iGCSE Edexcel 1-9 – Mr Powell</a:t>
            </a:r>
          </a:p>
        </p:txBody>
      </p:sp>
      <p:sp>
        <p:nvSpPr>
          <p:cNvPr id="27" name="Rectangle 26">
            <a:extLst>
              <a:ext uri="{FF2B5EF4-FFF2-40B4-BE49-F238E27FC236}">
                <a16:creationId xmlns:a16="http://schemas.microsoft.com/office/drawing/2014/main" id="{DA04D4D2-49E7-41D3-96F5-9CC3787E3670}"/>
              </a:ext>
            </a:extLst>
          </p:cNvPr>
          <p:cNvSpPr/>
          <p:nvPr/>
        </p:nvSpPr>
        <p:spPr>
          <a:xfrm>
            <a:off x="239248" y="4202305"/>
            <a:ext cx="1895647" cy="338554"/>
          </a:xfrm>
          <a:prstGeom prst="rect">
            <a:avLst/>
          </a:prstGeom>
        </p:spPr>
        <p:txBody>
          <a:bodyPr wrap="none">
            <a:spAutoFit/>
          </a:bodyPr>
          <a:lstStyle/>
          <a:p>
            <a:r>
              <a:rPr lang="en-GB" sz="1600" dirty="0"/>
              <a:t>1 Forces and Motion</a:t>
            </a:r>
          </a:p>
        </p:txBody>
      </p:sp>
      <p:sp>
        <p:nvSpPr>
          <p:cNvPr id="28" name="Rectangle 27">
            <a:extLst>
              <a:ext uri="{FF2B5EF4-FFF2-40B4-BE49-F238E27FC236}">
                <a16:creationId xmlns:a16="http://schemas.microsoft.com/office/drawing/2014/main" id="{072D9A4F-914C-4E0E-B6AE-BC0CC8E6B8C4}"/>
              </a:ext>
            </a:extLst>
          </p:cNvPr>
          <p:cNvSpPr/>
          <p:nvPr/>
        </p:nvSpPr>
        <p:spPr>
          <a:xfrm>
            <a:off x="2851361" y="4202305"/>
            <a:ext cx="1154483" cy="338554"/>
          </a:xfrm>
          <a:prstGeom prst="rect">
            <a:avLst/>
          </a:prstGeom>
        </p:spPr>
        <p:txBody>
          <a:bodyPr wrap="none">
            <a:spAutoFit/>
          </a:bodyPr>
          <a:lstStyle/>
          <a:p>
            <a:r>
              <a:rPr lang="en-GB" sz="1600" dirty="0"/>
              <a:t>2 Electricity</a:t>
            </a:r>
          </a:p>
        </p:txBody>
      </p:sp>
      <p:sp>
        <p:nvSpPr>
          <p:cNvPr id="29" name="Rectangle 28">
            <a:extLst>
              <a:ext uri="{FF2B5EF4-FFF2-40B4-BE49-F238E27FC236}">
                <a16:creationId xmlns:a16="http://schemas.microsoft.com/office/drawing/2014/main" id="{0510A01A-20B3-4087-AE25-B2BB0ECDEA6B}"/>
              </a:ext>
            </a:extLst>
          </p:cNvPr>
          <p:cNvSpPr/>
          <p:nvPr/>
        </p:nvSpPr>
        <p:spPr>
          <a:xfrm>
            <a:off x="5209588" y="4202305"/>
            <a:ext cx="879087" cy="338554"/>
          </a:xfrm>
          <a:prstGeom prst="rect">
            <a:avLst/>
          </a:prstGeom>
        </p:spPr>
        <p:txBody>
          <a:bodyPr wrap="none">
            <a:spAutoFit/>
          </a:bodyPr>
          <a:lstStyle/>
          <a:p>
            <a:r>
              <a:rPr lang="en-GB" sz="1600" dirty="0"/>
              <a:t>3 Waves</a:t>
            </a:r>
          </a:p>
        </p:txBody>
      </p:sp>
      <p:sp>
        <p:nvSpPr>
          <p:cNvPr id="30" name="Rectangle 29">
            <a:extLst>
              <a:ext uri="{FF2B5EF4-FFF2-40B4-BE49-F238E27FC236}">
                <a16:creationId xmlns:a16="http://schemas.microsoft.com/office/drawing/2014/main" id="{5A8D30CA-D841-48B1-83DB-6220FA82DEB8}"/>
              </a:ext>
            </a:extLst>
          </p:cNvPr>
          <p:cNvSpPr/>
          <p:nvPr/>
        </p:nvSpPr>
        <p:spPr>
          <a:xfrm>
            <a:off x="7466879" y="4202305"/>
            <a:ext cx="904799" cy="338554"/>
          </a:xfrm>
          <a:prstGeom prst="rect">
            <a:avLst/>
          </a:prstGeom>
        </p:spPr>
        <p:txBody>
          <a:bodyPr wrap="none">
            <a:spAutoFit/>
          </a:bodyPr>
          <a:lstStyle/>
          <a:p>
            <a:r>
              <a:rPr lang="en-GB" sz="1600" dirty="0"/>
              <a:t>4 Energy</a:t>
            </a:r>
          </a:p>
        </p:txBody>
      </p:sp>
      <p:sp>
        <p:nvSpPr>
          <p:cNvPr id="31" name="Rectangle 30">
            <a:extLst>
              <a:ext uri="{FF2B5EF4-FFF2-40B4-BE49-F238E27FC236}">
                <a16:creationId xmlns:a16="http://schemas.microsoft.com/office/drawing/2014/main" id="{8F6BAAAA-AE18-4885-AFB0-A944DFFDD60E}"/>
              </a:ext>
            </a:extLst>
          </p:cNvPr>
          <p:cNvSpPr/>
          <p:nvPr/>
        </p:nvSpPr>
        <p:spPr>
          <a:xfrm>
            <a:off x="161925" y="5957442"/>
            <a:ext cx="1904689" cy="338554"/>
          </a:xfrm>
          <a:prstGeom prst="rect">
            <a:avLst/>
          </a:prstGeom>
        </p:spPr>
        <p:txBody>
          <a:bodyPr wrap="none">
            <a:spAutoFit/>
          </a:bodyPr>
          <a:lstStyle/>
          <a:p>
            <a:r>
              <a:rPr lang="en-GB" sz="1600" dirty="0"/>
              <a:t>5 Solid Liquids Gases</a:t>
            </a:r>
          </a:p>
        </p:txBody>
      </p:sp>
      <p:sp>
        <p:nvSpPr>
          <p:cNvPr id="32" name="Rectangle 31">
            <a:extLst>
              <a:ext uri="{FF2B5EF4-FFF2-40B4-BE49-F238E27FC236}">
                <a16:creationId xmlns:a16="http://schemas.microsoft.com/office/drawing/2014/main" id="{46E322B0-D53F-4BD7-9824-7AB310053E3B}"/>
              </a:ext>
            </a:extLst>
          </p:cNvPr>
          <p:cNvSpPr/>
          <p:nvPr/>
        </p:nvSpPr>
        <p:spPr>
          <a:xfrm>
            <a:off x="2753359" y="5957442"/>
            <a:ext cx="1272015" cy="338554"/>
          </a:xfrm>
          <a:prstGeom prst="rect">
            <a:avLst/>
          </a:prstGeom>
        </p:spPr>
        <p:txBody>
          <a:bodyPr wrap="none">
            <a:spAutoFit/>
          </a:bodyPr>
          <a:lstStyle/>
          <a:p>
            <a:r>
              <a:rPr lang="en-GB" sz="1600" dirty="0"/>
              <a:t>6 Magnetism</a:t>
            </a:r>
          </a:p>
        </p:txBody>
      </p:sp>
      <p:sp>
        <p:nvSpPr>
          <p:cNvPr id="33" name="Rectangle 32">
            <a:extLst>
              <a:ext uri="{FF2B5EF4-FFF2-40B4-BE49-F238E27FC236}">
                <a16:creationId xmlns:a16="http://schemas.microsoft.com/office/drawing/2014/main" id="{9A383DA4-CBEE-4722-AB1D-3F51B971C7FB}"/>
              </a:ext>
            </a:extLst>
          </p:cNvPr>
          <p:cNvSpPr/>
          <p:nvPr/>
        </p:nvSpPr>
        <p:spPr>
          <a:xfrm>
            <a:off x="4881857" y="5957442"/>
            <a:ext cx="1409360" cy="338554"/>
          </a:xfrm>
          <a:prstGeom prst="rect">
            <a:avLst/>
          </a:prstGeom>
        </p:spPr>
        <p:txBody>
          <a:bodyPr wrap="none">
            <a:spAutoFit/>
          </a:bodyPr>
          <a:lstStyle/>
          <a:p>
            <a:r>
              <a:rPr lang="en-GB" sz="1600" dirty="0"/>
              <a:t>7 Radioactivity</a:t>
            </a:r>
          </a:p>
        </p:txBody>
      </p:sp>
      <p:sp>
        <p:nvSpPr>
          <p:cNvPr id="34" name="Rectangle 33">
            <a:extLst>
              <a:ext uri="{FF2B5EF4-FFF2-40B4-BE49-F238E27FC236}">
                <a16:creationId xmlns:a16="http://schemas.microsoft.com/office/drawing/2014/main" id="{B68EB1C3-EAE3-49A6-8873-11F0E352DC45}"/>
              </a:ext>
            </a:extLst>
          </p:cNvPr>
          <p:cNvSpPr/>
          <p:nvPr/>
        </p:nvSpPr>
        <p:spPr>
          <a:xfrm>
            <a:off x="7147700" y="5957442"/>
            <a:ext cx="1373966" cy="338554"/>
          </a:xfrm>
          <a:prstGeom prst="rect">
            <a:avLst/>
          </a:prstGeom>
        </p:spPr>
        <p:txBody>
          <a:bodyPr wrap="none">
            <a:spAutoFit/>
          </a:bodyPr>
          <a:lstStyle/>
          <a:p>
            <a:r>
              <a:rPr lang="en-GB" sz="1600" dirty="0"/>
              <a:t>8 Astrophysics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52E2628-E5CE-411B-946D-5F9BB67366C5}"/>
              </a:ext>
            </a:extLst>
          </p:cNvPr>
          <p:cNvSpPr>
            <a:spLocks noGrp="1"/>
          </p:cNvSpPr>
          <p:nvPr>
            <p:ph type="title"/>
          </p:nvPr>
        </p:nvSpPr>
        <p:spPr/>
        <p:txBody>
          <a:bodyPr/>
          <a:lstStyle/>
          <a:p>
            <a:r>
              <a:rPr lang="en-GB" dirty="0"/>
              <a:t>6 “Part D – Induction”</a:t>
            </a:r>
          </a:p>
        </p:txBody>
      </p:sp>
      <p:sp>
        <p:nvSpPr>
          <p:cNvPr id="5" name="TextBox 4">
            <a:extLst>
              <a:ext uri="{FF2B5EF4-FFF2-40B4-BE49-F238E27FC236}">
                <a16:creationId xmlns:a16="http://schemas.microsoft.com/office/drawing/2014/main" id="{86F62045-31C2-4FE2-ACE1-6F04F600379B}"/>
              </a:ext>
            </a:extLst>
          </p:cNvPr>
          <p:cNvSpPr txBox="1"/>
          <p:nvPr/>
        </p:nvSpPr>
        <p:spPr>
          <a:xfrm>
            <a:off x="156651" y="551289"/>
            <a:ext cx="8830697" cy="6001643"/>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sz="1600" dirty="0"/>
              <a:t>6.15 know that a voltage is </a:t>
            </a:r>
            <a:r>
              <a:rPr lang="en-GB" sz="1600" b="1" dirty="0">
                <a:solidFill>
                  <a:srgbClr val="7030A0"/>
                </a:solidFill>
              </a:rPr>
              <a:t>induced</a:t>
            </a:r>
            <a:r>
              <a:rPr lang="en-GB" sz="1600" dirty="0"/>
              <a:t> in a </a:t>
            </a:r>
            <a:r>
              <a:rPr lang="en-GB" sz="1600" b="1" dirty="0">
                <a:solidFill>
                  <a:srgbClr val="7030A0"/>
                </a:solidFill>
              </a:rPr>
              <a:t>conductor</a:t>
            </a:r>
            <a:r>
              <a:rPr lang="en-GB" sz="1600" dirty="0"/>
              <a:t> or a coil when it moves through a magnetic field or when a </a:t>
            </a:r>
            <a:r>
              <a:rPr lang="en-GB" sz="1600" b="1" dirty="0">
                <a:solidFill>
                  <a:srgbClr val="7030A0"/>
                </a:solidFill>
              </a:rPr>
              <a:t>magnetic field </a:t>
            </a:r>
            <a:r>
              <a:rPr lang="en-GB" sz="1600" dirty="0"/>
              <a:t>changes through it and describe the </a:t>
            </a:r>
            <a:r>
              <a:rPr lang="en-GB" sz="1600" b="1" dirty="0">
                <a:solidFill>
                  <a:srgbClr val="7030A0"/>
                </a:solidFill>
              </a:rPr>
              <a:t>factors</a:t>
            </a:r>
            <a:r>
              <a:rPr lang="en-GB" sz="1600" dirty="0"/>
              <a:t> which affect the size of the </a:t>
            </a:r>
            <a:r>
              <a:rPr lang="en-GB" sz="1600" b="1" dirty="0">
                <a:solidFill>
                  <a:srgbClr val="7030A0"/>
                </a:solidFill>
              </a:rPr>
              <a:t>induced voltage.</a:t>
            </a:r>
          </a:p>
          <a:p>
            <a:r>
              <a:rPr lang="en-GB" sz="1600" dirty="0"/>
              <a:t> </a:t>
            </a:r>
          </a:p>
          <a:p>
            <a:r>
              <a:rPr lang="en-GB" sz="1600" dirty="0"/>
              <a:t>6.16 describe the </a:t>
            </a:r>
            <a:r>
              <a:rPr lang="en-GB" sz="1600" b="1" dirty="0">
                <a:solidFill>
                  <a:srgbClr val="7030A0"/>
                </a:solidFill>
              </a:rPr>
              <a:t>generation</a:t>
            </a:r>
            <a:r>
              <a:rPr lang="en-GB" sz="1600" dirty="0"/>
              <a:t> of electricity by the </a:t>
            </a:r>
            <a:r>
              <a:rPr lang="en-GB" sz="1600" b="1" dirty="0">
                <a:solidFill>
                  <a:srgbClr val="7030A0"/>
                </a:solidFill>
              </a:rPr>
              <a:t>rotation</a:t>
            </a:r>
            <a:r>
              <a:rPr lang="en-GB" sz="1600" dirty="0"/>
              <a:t> of a </a:t>
            </a:r>
            <a:r>
              <a:rPr lang="en-GB" sz="1600" b="1" dirty="0">
                <a:solidFill>
                  <a:srgbClr val="7030A0"/>
                </a:solidFill>
              </a:rPr>
              <a:t>magnet</a:t>
            </a:r>
            <a:r>
              <a:rPr lang="en-GB" sz="1600" dirty="0"/>
              <a:t> within a coil of wire and of a coil of wire within a </a:t>
            </a:r>
            <a:r>
              <a:rPr lang="en-GB" sz="1600" b="1" dirty="0">
                <a:solidFill>
                  <a:srgbClr val="7030A0"/>
                </a:solidFill>
              </a:rPr>
              <a:t>magnetic field </a:t>
            </a:r>
            <a:r>
              <a:rPr lang="en-GB" sz="1600" dirty="0"/>
              <a:t>and describe the factors which affect the size of the </a:t>
            </a:r>
            <a:r>
              <a:rPr lang="en-GB" sz="1600" b="1" dirty="0">
                <a:solidFill>
                  <a:srgbClr val="7030A0"/>
                </a:solidFill>
              </a:rPr>
              <a:t>induced voltage.</a:t>
            </a:r>
          </a:p>
          <a:p>
            <a:endParaRPr lang="en-GB" sz="1600" dirty="0"/>
          </a:p>
          <a:p>
            <a:r>
              <a:rPr lang="en-GB" sz="1600" dirty="0"/>
              <a:t>----------------------</a:t>
            </a:r>
          </a:p>
          <a:p>
            <a:r>
              <a:rPr lang="en-GB" sz="1600" b="1" dirty="0"/>
              <a:t>6.17P describe the structure of a transformer, and understand that a transformer changes the size of an alternating voltage by having different numbers of turns on the input and output sides </a:t>
            </a:r>
            <a:r>
              <a:rPr lang="en-GB" sz="1600" b="1" dirty="0">
                <a:solidFill>
                  <a:srgbClr val="7030A0"/>
                </a:solidFill>
              </a:rPr>
              <a:t>(Triple)</a:t>
            </a:r>
          </a:p>
          <a:p>
            <a:r>
              <a:rPr lang="en-GB" sz="1600" b="1" dirty="0"/>
              <a:t> </a:t>
            </a:r>
          </a:p>
          <a:p>
            <a:r>
              <a:rPr lang="en-GB" sz="1600" b="1" dirty="0"/>
              <a:t>6.18P explain the use of step-up and step-down transformers in the large scale generation and transmission of electrical energy  (</a:t>
            </a:r>
            <a:r>
              <a:rPr lang="en-GB" sz="1600" b="1" dirty="0">
                <a:solidFill>
                  <a:srgbClr val="7030A0"/>
                </a:solidFill>
              </a:rPr>
              <a:t>Triple</a:t>
            </a:r>
            <a:r>
              <a:rPr lang="en-GB" sz="1600" b="1" dirty="0"/>
              <a:t>)</a:t>
            </a:r>
          </a:p>
          <a:p>
            <a:endParaRPr lang="en-GB" sz="1600" b="1" dirty="0"/>
          </a:p>
          <a:p>
            <a:r>
              <a:rPr lang="en-GB" sz="1600" b="1" dirty="0"/>
              <a:t>6.19P know and use the relationship between input (primary) and output (secondary) voltages and the turns ratio for a transformer: (</a:t>
            </a:r>
            <a:r>
              <a:rPr lang="en-GB" sz="1600" b="1" dirty="0">
                <a:solidFill>
                  <a:srgbClr val="7030A0"/>
                </a:solidFill>
              </a:rPr>
              <a:t>Triple)</a:t>
            </a:r>
          </a:p>
          <a:p>
            <a:endParaRPr lang="en-GB" sz="1600" b="1" dirty="0">
              <a:solidFill>
                <a:srgbClr val="7030A0"/>
              </a:solidFill>
            </a:endParaRPr>
          </a:p>
          <a:p>
            <a:r>
              <a:rPr lang="en-GB" sz="1600" b="1" dirty="0"/>
              <a:t>input (primary) voltage / output (secondary) voltage = primary turns / secondary turns</a:t>
            </a:r>
          </a:p>
          <a:p>
            <a:pPr algn="ctr"/>
            <a:r>
              <a:rPr lang="en-GB" sz="1600" b="1" i="1" dirty="0" err="1"/>
              <a:t>V</a:t>
            </a:r>
            <a:r>
              <a:rPr lang="en-GB" sz="1600" b="1" baseline="-25000" dirty="0" err="1"/>
              <a:t>p</a:t>
            </a:r>
            <a:r>
              <a:rPr lang="en-GB" sz="1600" b="1" baseline="-25000" dirty="0"/>
              <a:t>  </a:t>
            </a:r>
            <a:r>
              <a:rPr lang="en-GB" sz="1600" b="1" dirty="0"/>
              <a:t>/ </a:t>
            </a:r>
            <a:r>
              <a:rPr lang="en-GB" sz="1600" b="1" i="1" dirty="0"/>
              <a:t>V</a:t>
            </a:r>
            <a:r>
              <a:rPr lang="en-GB" sz="1600" b="1" baseline="-25000" dirty="0"/>
              <a:t>s </a:t>
            </a:r>
            <a:r>
              <a:rPr lang="en-GB" sz="1600" b="1" dirty="0"/>
              <a:t>= </a:t>
            </a:r>
            <a:r>
              <a:rPr lang="en-GB" sz="1600" b="1" i="1" dirty="0"/>
              <a:t>n</a:t>
            </a:r>
            <a:r>
              <a:rPr lang="en-GB" sz="1600" b="1" baseline="-25000" dirty="0"/>
              <a:t>p </a:t>
            </a:r>
            <a:r>
              <a:rPr lang="en-GB" sz="1600" b="1" dirty="0"/>
              <a:t>/ </a:t>
            </a:r>
            <a:r>
              <a:rPr lang="en-GB" sz="1600" b="1" i="1" dirty="0"/>
              <a:t>n</a:t>
            </a:r>
            <a:r>
              <a:rPr lang="en-GB" sz="1600" b="1" baseline="-25000" dirty="0"/>
              <a:t>s</a:t>
            </a:r>
            <a:endParaRPr lang="en-GB" sz="1600" b="1" dirty="0"/>
          </a:p>
          <a:p>
            <a:r>
              <a:rPr lang="en-GB" sz="1600" b="1" dirty="0"/>
              <a:t> </a:t>
            </a:r>
          </a:p>
          <a:p>
            <a:r>
              <a:rPr lang="en-GB" sz="1600" b="1" dirty="0"/>
              <a:t>6.20P know and use the relationship:  </a:t>
            </a:r>
            <a:r>
              <a:rPr lang="en-GB" sz="1600" b="1" dirty="0">
                <a:solidFill>
                  <a:srgbClr val="7030A0"/>
                </a:solidFill>
              </a:rPr>
              <a:t>(Triple)</a:t>
            </a:r>
          </a:p>
          <a:p>
            <a:r>
              <a:rPr lang="en-GB" sz="1600" b="1" dirty="0"/>
              <a:t>input power = output power      (for 100% efficiency).</a:t>
            </a:r>
          </a:p>
          <a:p>
            <a:endParaRPr lang="en-GB" sz="1600" dirty="0"/>
          </a:p>
          <a:p>
            <a:pPr algn="ctr"/>
            <a:r>
              <a:rPr lang="en-GB" sz="1600" b="1" i="1" dirty="0" err="1"/>
              <a:t>V</a:t>
            </a:r>
            <a:r>
              <a:rPr lang="en-GB" sz="1600" b="1" baseline="-25000" dirty="0" err="1"/>
              <a:t>p</a:t>
            </a:r>
            <a:r>
              <a:rPr lang="en-GB" sz="1600" b="1" baseline="-25000" dirty="0"/>
              <a:t> </a:t>
            </a:r>
            <a:r>
              <a:rPr lang="en-GB" sz="1600" b="1" dirty="0"/>
              <a:t>× </a:t>
            </a:r>
            <a:r>
              <a:rPr lang="en-GB" sz="1600" b="1" i="1" dirty="0"/>
              <a:t>I</a:t>
            </a:r>
            <a:r>
              <a:rPr lang="en-GB" sz="1600" b="1" baseline="-25000" dirty="0"/>
              <a:t>p</a:t>
            </a:r>
            <a:r>
              <a:rPr lang="en-GB" sz="1600" b="1" dirty="0"/>
              <a:t> = </a:t>
            </a:r>
            <a:r>
              <a:rPr lang="en-GB" sz="1600" b="1" i="1" dirty="0"/>
              <a:t>V</a:t>
            </a:r>
            <a:r>
              <a:rPr lang="en-GB" sz="1600" b="1" baseline="-25000" dirty="0"/>
              <a:t>s </a:t>
            </a:r>
            <a:r>
              <a:rPr lang="en-GB" sz="1600" b="1" dirty="0"/>
              <a:t>× </a:t>
            </a:r>
            <a:r>
              <a:rPr lang="en-GB" sz="1600" b="1" i="1" dirty="0"/>
              <a:t>I</a:t>
            </a:r>
            <a:r>
              <a:rPr lang="en-GB" sz="1600" b="1" baseline="-25000" dirty="0"/>
              <a:t>s</a:t>
            </a:r>
            <a:endParaRPr lang="en-GB" sz="1600" b="1" dirty="0"/>
          </a:p>
        </p:txBody>
      </p:sp>
    </p:spTree>
    <p:extLst>
      <p:ext uri="{BB962C8B-B14F-4D97-AF65-F5344CB8AC3E}">
        <p14:creationId xmlns:p14="http://schemas.microsoft.com/office/powerpoint/2010/main" val="3294641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EF69627-F916-4BA5-A7AE-BA48B1EEF0CE}"/>
              </a:ext>
            </a:extLst>
          </p:cNvPr>
          <p:cNvSpPr/>
          <p:nvPr/>
        </p:nvSpPr>
        <p:spPr>
          <a:xfrm>
            <a:off x="75319" y="113536"/>
            <a:ext cx="4565316" cy="6694140"/>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n-GB" sz="1300" b="1" dirty="0"/>
              <a:t>6 “Part D – Induction” </a:t>
            </a:r>
          </a:p>
          <a:p>
            <a:r>
              <a:rPr lang="en-GB" sz="1300" b="1" dirty="0"/>
              <a:t>Key Topic Aims…. </a:t>
            </a:r>
          </a:p>
          <a:p>
            <a:endParaRPr lang="en-GB" sz="1300" b="1" dirty="0"/>
          </a:p>
          <a:p>
            <a:r>
              <a:rPr lang="en-GB" sz="1300" dirty="0"/>
              <a:t>6.15 know that a voltage is induced in a conductor or a coil when it moves through a magnetic field or when a magnetic field changes through it and describe the factors which affect the size of the induced voltage</a:t>
            </a:r>
          </a:p>
          <a:p>
            <a:r>
              <a:rPr lang="en-GB" sz="1300" dirty="0"/>
              <a:t> </a:t>
            </a:r>
          </a:p>
          <a:p>
            <a:r>
              <a:rPr lang="en-GB" sz="1300" dirty="0"/>
              <a:t>6.16 describe the </a:t>
            </a:r>
            <a:r>
              <a:rPr lang="en-GB" sz="1300" b="1" dirty="0"/>
              <a:t>generation</a:t>
            </a:r>
            <a:r>
              <a:rPr lang="en-GB" sz="1300" dirty="0"/>
              <a:t> of electricity by the rotation of a magnet within a coil of wire and of a coil of wire within a magnetic field and describe the factors which affect the size of the induced voltage</a:t>
            </a:r>
          </a:p>
          <a:p>
            <a:r>
              <a:rPr lang="en-GB" sz="1300" dirty="0"/>
              <a:t>------------------------------------------------------------------------------</a:t>
            </a:r>
          </a:p>
          <a:p>
            <a:r>
              <a:rPr lang="en-GB" sz="1300" b="1" dirty="0"/>
              <a:t>6.17P describe the structure of a transformer, and understand that a transformer changes the size of an alternating voltage by having different numbers of turns on the input and output sides </a:t>
            </a:r>
            <a:r>
              <a:rPr lang="en-GB" sz="1300" b="1" dirty="0">
                <a:solidFill>
                  <a:srgbClr val="7030A0"/>
                </a:solidFill>
              </a:rPr>
              <a:t>(Triple)</a:t>
            </a:r>
          </a:p>
          <a:p>
            <a:r>
              <a:rPr lang="en-GB" sz="1300" b="1" dirty="0"/>
              <a:t> </a:t>
            </a:r>
          </a:p>
          <a:p>
            <a:r>
              <a:rPr lang="en-GB" sz="1300" b="1" dirty="0"/>
              <a:t>6.18P explain the use of step-up and step-down transformers in the large scale generation and transmission of electrical energy  (</a:t>
            </a:r>
            <a:r>
              <a:rPr lang="en-GB" sz="1300" b="1" dirty="0">
                <a:solidFill>
                  <a:srgbClr val="7030A0"/>
                </a:solidFill>
              </a:rPr>
              <a:t>Triple</a:t>
            </a:r>
            <a:r>
              <a:rPr lang="en-GB" sz="1300" b="1" dirty="0"/>
              <a:t>)</a:t>
            </a:r>
          </a:p>
          <a:p>
            <a:endParaRPr lang="en-GB" sz="1300" b="1" dirty="0"/>
          </a:p>
          <a:p>
            <a:r>
              <a:rPr lang="en-GB" sz="1300" b="1" dirty="0"/>
              <a:t>6.19P know and use the relationship between input (primary) and output (secondary) voltages and the turns ratio for a transformer: (</a:t>
            </a:r>
            <a:r>
              <a:rPr lang="en-GB" sz="1300" b="1" dirty="0">
                <a:solidFill>
                  <a:srgbClr val="7030A0"/>
                </a:solidFill>
              </a:rPr>
              <a:t>Triple)</a:t>
            </a:r>
          </a:p>
          <a:p>
            <a:r>
              <a:rPr lang="en-GB" sz="1300" b="1" dirty="0"/>
              <a:t>input (primary) voltage / output (secondary) voltage = primary turns / secondary turns</a:t>
            </a:r>
          </a:p>
          <a:p>
            <a:pPr algn="ctr"/>
            <a:r>
              <a:rPr lang="en-GB" sz="1300" b="1" i="1" dirty="0" err="1"/>
              <a:t>V</a:t>
            </a:r>
            <a:r>
              <a:rPr lang="en-GB" sz="1300" b="1" baseline="-25000" dirty="0" err="1"/>
              <a:t>p</a:t>
            </a:r>
            <a:r>
              <a:rPr lang="en-GB" sz="1300" b="1" baseline="-25000" dirty="0"/>
              <a:t>  </a:t>
            </a:r>
            <a:r>
              <a:rPr lang="en-GB" sz="1300" b="1" dirty="0"/>
              <a:t>/ </a:t>
            </a:r>
            <a:r>
              <a:rPr lang="en-GB" sz="1300" b="1" i="1" dirty="0"/>
              <a:t>V</a:t>
            </a:r>
            <a:r>
              <a:rPr lang="en-GB" sz="1300" b="1" baseline="-25000" dirty="0"/>
              <a:t>s </a:t>
            </a:r>
            <a:r>
              <a:rPr lang="en-GB" sz="1300" b="1" dirty="0"/>
              <a:t>= </a:t>
            </a:r>
            <a:r>
              <a:rPr lang="en-GB" sz="1300" b="1" i="1" dirty="0"/>
              <a:t>n</a:t>
            </a:r>
            <a:r>
              <a:rPr lang="en-GB" sz="1300" b="1" baseline="-25000" dirty="0"/>
              <a:t>p </a:t>
            </a:r>
            <a:r>
              <a:rPr lang="en-GB" sz="1300" b="1" dirty="0"/>
              <a:t>/ </a:t>
            </a:r>
            <a:r>
              <a:rPr lang="en-GB" sz="1300" b="1" i="1" dirty="0"/>
              <a:t>n</a:t>
            </a:r>
            <a:r>
              <a:rPr lang="en-GB" sz="1300" b="1" baseline="-25000" dirty="0"/>
              <a:t>s</a:t>
            </a:r>
            <a:endParaRPr lang="en-GB" sz="1300" b="1" dirty="0"/>
          </a:p>
          <a:p>
            <a:r>
              <a:rPr lang="en-GB" sz="1300" b="1" dirty="0"/>
              <a:t> </a:t>
            </a:r>
          </a:p>
          <a:p>
            <a:r>
              <a:rPr lang="en-GB" sz="1300" b="1" dirty="0"/>
              <a:t>6.20P know and use the relationship:  </a:t>
            </a:r>
            <a:r>
              <a:rPr lang="en-GB" sz="1300" b="1" dirty="0">
                <a:solidFill>
                  <a:srgbClr val="7030A0"/>
                </a:solidFill>
              </a:rPr>
              <a:t>(Triple)</a:t>
            </a:r>
          </a:p>
          <a:p>
            <a:r>
              <a:rPr lang="en-GB" sz="1300" b="1" dirty="0"/>
              <a:t>input power = output power      (for 100% efficiency).</a:t>
            </a:r>
          </a:p>
          <a:p>
            <a:endParaRPr lang="en-GB" sz="1300" b="1" dirty="0"/>
          </a:p>
          <a:p>
            <a:pPr algn="ctr"/>
            <a:r>
              <a:rPr lang="en-GB" sz="1300" b="1" i="1" dirty="0" err="1"/>
              <a:t>V</a:t>
            </a:r>
            <a:r>
              <a:rPr lang="en-GB" sz="1300" b="1" baseline="-25000" dirty="0" err="1"/>
              <a:t>p</a:t>
            </a:r>
            <a:r>
              <a:rPr lang="en-GB" sz="1300" b="1" baseline="-25000" dirty="0"/>
              <a:t> </a:t>
            </a:r>
            <a:r>
              <a:rPr lang="en-GB" sz="1300" b="1" dirty="0"/>
              <a:t>× </a:t>
            </a:r>
            <a:r>
              <a:rPr lang="en-GB" sz="1300" b="1" i="1" dirty="0"/>
              <a:t>I</a:t>
            </a:r>
            <a:r>
              <a:rPr lang="en-GB" sz="1300" b="1" baseline="-25000" dirty="0"/>
              <a:t>p</a:t>
            </a:r>
            <a:r>
              <a:rPr lang="en-GB" sz="1300" b="1" dirty="0"/>
              <a:t> = </a:t>
            </a:r>
            <a:r>
              <a:rPr lang="en-GB" sz="1300" b="1" i="1" dirty="0"/>
              <a:t>V</a:t>
            </a:r>
            <a:r>
              <a:rPr lang="en-GB" sz="1300" b="1" baseline="-25000" dirty="0"/>
              <a:t>s </a:t>
            </a:r>
            <a:r>
              <a:rPr lang="en-GB" sz="1300" b="1" dirty="0"/>
              <a:t>× </a:t>
            </a:r>
            <a:r>
              <a:rPr lang="en-GB" sz="1300" b="1" i="1" dirty="0"/>
              <a:t>I</a:t>
            </a:r>
            <a:r>
              <a:rPr lang="en-GB" sz="1300" b="1" baseline="-25000" dirty="0"/>
              <a:t>s</a:t>
            </a:r>
            <a:endParaRPr lang="en-GB" sz="1300" b="1" dirty="0"/>
          </a:p>
        </p:txBody>
      </p:sp>
      <p:grpSp>
        <p:nvGrpSpPr>
          <p:cNvPr id="12" name="Group 11">
            <a:extLst>
              <a:ext uri="{FF2B5EF4-FFF2-40B4-BE49-F238E27FC236}">
                <a16:creationId xmlns:a16="http://schemas.microsoft.com/office/drawing/2014/main" id="{CF22A735-3777-49E5-8614-8CAA5F9F03E0}"/>
              </a:ext>
            </a:extLst>
          </p:cNvPr>
          <p:cNvGrpSpPr/>
          <p:nvPr/>
        </p:nvGrpSpPr>
        <p:grpSpPr>
          <a:xfrm>
            <a:off x="5050782" y="41017"/>
            <a:ext cx="3816112" cy="2373930"/>
            <a:chOff x="4705165" y="85185"/>
            <a:chExt cx="3542487" cy="2053121"/>
          </a:xfrm>
        </p:grpSpPr>
        <p:pic>
          <p:nvPicPr>
            <p:cNvPr id="4" name="Picture 3">
              <a:extLst>
                <a:ext uri="{FF2B5EF4-FFF2-40B4-BE49-F238E27FC236}">
                  <a16:creationId xmlns:a16="http://schemas.microsoft.com/office/drawing/2014/main" id="{BBB29891-9CFD-4435-B735-C5BD0E2A691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705165" y="164128"/>
              <a:ext cx="3542487" cy="1974178"/>
            </a:xfrm>
            <a:prstGeom prst="rect">
              <a:avLst/>
            </a:prstGeom>
          </p:spPr>
        </p:pic>
        <p:sp>
          <p:nvSpPr>
            <p:cNvPr id="5" name="Rectangle 4">
              <a:extLst>
                <a:ext uri="{FF2B5EF4-FFF2-40B4-BE49-F238E27FC236}">
                  <a16:creationId xmlns:a16="http://schemas.microsoft.com/office/drawing/2014/main" id="{3A0AF810-130F-41CE-AD34-AE0E374388D1}"/>
                </a:ext>
              </a:extLst>
            </p:cNvPr>
            <p:cNvSpPr/>
            <p:nvPr/>
          </p:nvSpPr>
          <p:spPr>
            <a:xfrm>
              <a:off x="4733740" y="85185"/>
              <a:ext cx="2118233" cy="292388"/>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sz="1300" dirty="0">
                  <a:solidFill>
                    <a:schemeClr val="tx1"/>
                  </a:solidFill>
                </a:rPr>
                <a:t>Electromagnetic Induction</a:t>
              </a:r>
            </a:p>
          </p:txBody>
        </p:sp>
      </p:grpSp>
      <p:grpSp>
        <p:nvGrpSpPr>
          <p:cNvPr id="11" name="Group 10">
            <a:extLst>
              <a:ext uri="{FF2B5EF4-FFF2-40B4-BE49-F238E27FC236}">
                <a16:creationId xmlns:a16="http://schemas.microsoft.com/office/drawing/2014/main" id="{50BDB3F4-CB77-4932-9510-141D4AD3934B}"/>
              </a:ext>
            </a:extLst>
          </p:cNvPr>
          <p:cNvGrpSpPr/>
          <p:nvPr/>
        </p:nvGrpSpPr>
        <p:grpSpPr>
          <a:xfrm>
            <a:off x="5077415" y="2443927"/>
            <a:ext cx="3882965" cy="2094868"/>
            <a:chOff x="4638312" y="2304862"/>
            <a:chExt cx="3882965" cy="2094868"/>
          </a:xfrm>
        </p:grpSpPr>
        <p:pic>
          <p:nvPicPr>
            <p:cNvPr id="7" name="Picture 6">
              <a:extLst>
                <a:ext uri="{FF2B5EF4-FFF2-40B4-BE49-F238E27FC236}">
                  <a16:creationId xmlns:a16="http://schemas.microsoft.com/office/drawing/2014/main" id="{88294549-7273-44B4-84B4-3468A095F3B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867945" y="2328947"/>
              <a:ext cx="3653332" cy="2070783"/>
            </a:xfrm>
            <a:prstGeom prst="rect">
              <a:avLst/>
            </a:prstGeom>
          </p:spPr>
        </p:pic>
        <p:sp>
          <p:nvSpPr>
            <p:cNvPr id="8" name="TextBox 7">
              <a:extLst>
                <a:ext uri="{FF2B5EF4-FFF2-40B4-BE49-F238E27FC236}">
                  <a16:creationId xmlns:a16="http://schemas.microsoft.com/office/drawing/2014/main" id="{017C82E7-A7FC-4808-9C6D-C35469B2AC05}"/>
                </a:ext>
              </a:extLst>
            </p:cNvPr>
            <p:cNvSpPr txBox="1"/>
            <p:nvPr/>
          </p:nvSpPr>
          <p:spPr>
            <a:xfrm>
              <a:off x="4638312" y="2304862"/>
              <a:ext cx="1265536" cy="276999"/>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sz="1200" dirty="0"/>
                <a:t>Transformers 1</a:t>
              </a:r>
            </a:p>
          </p:txBody>
        </p:sp>
      </p:grpSp>
      <p:grpSp>
        <p:nvGrpSpPr>
          <p:cNvPr id="2" name="Group 1">
            <a:extLst>
              <a:ext uri="{FF2B5EF4-FFF2-40B4-BE49-F238E27FC236}">
                <a16:creationId xmlns:a16="http://schemas.microsoft.com/office/drawing/2014/main" id="{973380CA-E1DC-4A3C-A74E-AAEED75C52F8}"/>
              </a:ext>
            </a:extLst>
          </p:cNvPr>
          <p:cNvGrpSpPr/>
          <p:nvPr/>
        </p:nvGrpSpPr>
        <p:grpSpPr>
          <a:xfrm>
            <a:off x="4846593" y="4533511"/>
            <a:ext cx="4245223" cy="2239524"/>
            <a:chOff x="4572000" y="4618476"/>
            <a:chExt cx="4245223" cy="2239524"/>
          </a:xfrm>
        </p:grpSpPr>
        <p:pic>
          <p:nvPicPr>
            <p:cNvPr id="9" name="Picture 8">
              <a:extLst>
                <a:ext uri="{FF2B5EF4-FFF2-40B4-BE49-F238E27FC236}">
                  <a16:creationId xmlns:a16="http://schemas.microsoft.com/office/drawing/2014/main" id="{41498CF1-0DAC-47E9-B27A-CCA2C996D3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4618476"/>
              <a:ext cx="4245223" cy="2239524"/>
            </a:xfrm>
            <a:prstGeom prst="rect">
              <a:avLst/>
            </a:prstGeom>
          </p:spPr>
        </p:pic>
        <p:sp>
          <p:nvSpPr>
            <p:cNvPr id="10" name="TextBox 9">
              <a:extLst>
                <a:ext uri="{FF2B5EF4-FFF2-40B4-BE49-F238E27FC236}">
                  <a16:creationId xmlns:a16="http://schemas.microsoft.com/office/drawing/2014/main" id="{C293CA72-62C3-4396-B459-A6A552576765}"/>
                </a:ext>
              </a:extLst>
            </p:cNvPr>
            <p:cNvSpPr txBox="1"/>
            <p:nvPr/>
          </p:nvSpPr>
          <p:spPr>
            <a:xfrm>
              <a:off x="4572000" y="4618476"/>
              <a:ext cx="1265536" cy="292388"/>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sz="1300" dirty="0"/>
                <a:t>Transformers 2</a:t>
              </a:r>
            </a:p>
          </p:txBody>
        </p:sp>
      </p:grpSp>
    </p:spTree>
    <p:extLst>
      <p:ext uri="{BB962C8B-B14F-4D97-AF65-F5344CB8AC3E}">
        <p14:creationId xmlns:p14="http://schemas.microsoft.com/office/powerpoint/2010/main" val="9092677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EF69627-F916-4BA5-A7AE-BA48B1EEF0CE}"/>
              </a:ext>
            </a:extLst>
          </p:cNvPr>
          <p:cNvSpPr/>
          <p:nvPr/>
        </p:nvSpPr>
        <p:spPr>
          <a:xfrm>
            <a:off x="162584" y="579456"/>
            <a:ext cx="8685324" cy="2862322"/>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sz="2000" b="1" dirty="0"/>
              <a:t>Key Topic Aims…. </a:t>
            </a:r>
          </a:p>
          <a:p>
            <a:endParaRPr lang="en-GB" sz="2000" b="1" dirty="0"/>
          </a:p>
          <a:p>
            <a:r>
              <a:rPr lang="en-GB" sz="2000" dirty="0"/>
              <a:t>6.15 </a:t>
            </a:r>
            <a:r>
              <a:rPr lang="en-GB" sz="2000" b="1" dirty="0">
                <a:solidFill>
                  <a:srgbClr val="7030A0"/>
                </a:solidFill>
              </a:rPr>
              <a:t>know</a:t>
            </a:r>
            <a:r>
              <a:rPr lang="en-GB" sz="2000" dirty="0"/>
              <a:t> that a voltage is </a:t>
            </a:r>
            <a:r>
              <a:rPr lang="en-GB" sz="2000" b="1" dirty="0">
                <a:solidFill>
                  <a:srgbClr val="7030A0"/>
                </a:solidFill>
              </a:rPr>
              <a:t>induced</a:t>
            </a:r>
            <a:r>
              <a:rPr lang="en-GB" sz="2000" dirty="0"/>
              <a:t> in a conductor or a coil when it moves through a </a:t>
            </a:r>
            <a:r>
              <a:rPr lang="en-GB" sz="2000" b="1" dirty="0">
                <a:solidFill>
                  <a:srgbClr val="7030A0"/>
                </a:solidFill>
              </a:rPr>
              <a:t>magnetic field </a:t>
            </a:r>
            <a:r>
              <a:rPr lang="en-GB" sz="2000" dirty="0"/>
              <a:t>or when a </a:t>
            </a:r>
            <a:r>
              <a:rPr lang="en-GB" sz="2000" b="1" dirty="0">
                <a:solidFill>
                  <a:srgbClr val="7030A0"/>
                </a:solidFill>
              </a:rPr>
              <a:t>magnetic field </a:t>
            </a:r>
            <a:r>
              <a:rPr lang="en-GB" sz="2000" dirty="0"/>
              <a:t>changes through it and </a:t>
            </a:r>
            <a:r>
              <a:rPr lang="en-GB" sz="2000" b="1" dirty="0">
                <a:solidFill>
                  <a:srgbClr val="7030A0"/>
                </a:solidFill>
              </a:rPr>
              <a:t>describe</a:t>
            </a:r>
            <a:r>
              <a:rPr lang="en-GB" sz="2000" dirty="0"/>
              <a:t> the </a:t>
            </a:r>
            <a:r>
              <a:rPr lang="en-GB" sz="2000" b="1" dirty="0">
                <a:solidFill>
                  <a:srgbClr val="7030A0"/>
                </a:solidFill>
              </a:rPr>
              <a:t>factors</a:t>
            </a:r>
            <a:r>
              <a:rPr lang="en-GB" sz="2000" dirty="0"/>
              <a:t> which affect the </a:t>
            </a:r>
            <a:r>
              <a:rPr lang="en-GB" sz="2000" b="1" dirty="0">
                <a:solidFill>
                  <a:srgbClr val="7030A0"/>
                </a:solidFill>
              </a:rPr>
              <a:t>size</a:t>
            </a:r>
            <a:r>
              <a:rPr lang="en-GB" sz="2000" dirty="0"/>
              <a:t> of the </a:t>
            </a:r>
            <a:r>
              <a:rPr lang="en-GB" sz="2000" b="1" dirty="0">
                <a:solidFill>
                  <a:srgbClr val="7030A0"/>
                </a:solidFill>
              </a:rPr>
              <a:t>induced voltage.</a:t>
            </a:r>
          </a:p>
          <a:p>
            <a:r>
              <a:rPr lang="en-GB" sz="2000" dirty="0"/>
              <a:t> </a:t>
            </a:r>
          </a:p>
          <a:p>
            <a:r>
              <a:rPr lang="en-GB" sz="2000" dirty="0"/>
              <a:t>6.16 </a:t>
            </a:r>
            <a:r>
              <a:rPr lang="en-GB" sz="2000" b="1" dirty="0">
                <a:solidFill>
                  <a:srgbClr val="7030A0"/>
                </a:solidFill>
              </a:rPr>
              <a:t>describe</a:t>
            </a:r>
            <a:r>
              <a:rPr lang="en-GB" sz="2000" dirty="0"/>
              <a:t> the generation of electricity by the </a:t>
            </a:r>
            <a:r>
              <a:rPr lang="en-GB" sz="2000" b="1" dirty="0">
                <a:solidFill>
                  <a:srgbClr val="7030A0"/>
                </a:solidFill>
              </a:rPr>
              <a:t>rotation</a:t>
            </a:r>
            <a:r>
              <a:rPr lang="en-GB" sz="2000" dirty="0"/>
              <a:t> of a magnet within a </a:t>
            </a:r>
            <a:r>
              <a:rPr lang="en-GB" sz="2000" b="1" dirty="0">
                <a:solidFill>
                  <a:srgbClr val="7030A0"/>
                </a:solidFill>
              </a:rPr>
              <a:t>coil of wire </a:t>
            </a:r>
            <a:r>
              <a:rPr lang="en-GB" sz="2000" dirty="0"/>
              <a:t>and of a </a:t>
            </a:r>
            <a:r>
              <a:rPr lang="en-GB" sz="2000" b="1" dirty="0">
                <a:solidFill>
                  <a:srgbClr val="7030A0"/>
                </a:solidFill>
              </a:rPr>
              <a:t>coil of wire </a:t>
            </a:r>
            <a:r>
              <a:rPr lang="en-GB" sz="2000" dirty="0"/>
              <a:t>within a </a:t>
            </a:r>
            <a:r>
              <a:rPr lang="en-GB" sz="2000" b="1" dirty="0">
                <a:solidFill>
                  <a:srgbClr val="7030A0"/>
                </a:solidFill>
              </a:rPr>
              <a:t>magnetic field </a:t>
            </a:r>
            <a:r>
              <a:rPr lang="en-GB" sz="2000" dirty="0"/>
              <a:t>and </a:t>
            </a:r>
            <a:r>
              <a:rPr lang="en-GB" sz="2000" b="1" dirty="0">
                <a:solidFill>
                  <a:srgbClr val="7030A0"/>
                </a:solidFill>
              </a:rPr>
              <a:t>describe</a:t>
            </a:r>
            <a:r>
              <a:rPr lang="en-GB" sz="2000" dirty="0"/>
              <a:t> the </a:t>
            </a:r>
            <a:r>
              <a:rPr lang="en-GB" sz="2000" b="1" dirty="0">
                <a:solidFill>
                  <a:srgbClr val="7030A0"/>
                </a:solidFill>
              </a:rPr>
              <a:t>factors</a:t>
            </a:r>
            <a:r>
              <a:rPr lang="en-GB" sz="2000" dirty="0"/>
              <a:t> which affect the size of the </a:t>
            </a:r>
            <a:r>
              <a:rPr lang="en-GB" sz="2000" b="1" dirty="0">
                <a:solidFill>
                  <a:srgbClr val="7030A0"/>
                </a:solidFill>
              </a:rPr>
              <a:t>induced voltage.</a:t>
            </a:r>
          </a:p>
        </p:txBody>
      </p:sp>
      <p:pic>
        <p:nvPicPr>
          <p:cNvPr id="9" name="Picture 2" descr="Inducedcurrent"/>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2584" y="3665372"/>
            <a:ext cx="5067475" cy="2862322"/>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a:extLst>
              <a:ext uri="{FF2B5EF4-FFF2-40B4-BE49-F238E27FC236}">
                <a16:creationId xmlns:a16="http://schemas.microsoft.com/office/drawing/2014/main" id="{2121D885-5BE5-40B2-BEE7-D63B3D94764A}"/>
              </a:ext>
            </a:extLst>
          </p:cNvPr>
          <p:cNvSpPr>
            <a:spLocks noGrp="1"/>
          </p:cNvSpPr>
          <p:nvPr>
            <p:ph type="title"/>
          </p:nvPr>
        </p:nvSpPr>
        <p:spPr/>
        <p:txBody>
          <a:bodyPr/>
          <a:lstStyle/>
          <a:p>
            <a:r>
              <a:rPr lang="en-GB" sz="2000" b="1" dirty="0"/>
              <a:t>6 “Part D – Induction” </a:t>
            </a:r>
            <a:endParaRPr lang="en-GB" dirty="0"/>
          </a:p>
        </p:txBody>
      </p:sp>
      <p:sp>
        <p:nvSpPr>
          <p:cNvPr id="7" name="TextBox 6">
            <a:extLst>
              <a:ext uri="{FF2B5EF4-FFF2-40B4-BE49-F238E27FC236}">
                <a16:creationId xmlns:a16="http://schemas.microsoft.com/office/drawing/2014/main" id="{BA807705-928F-471D-880C-D466D1D5DF6D}"/>
              </a:ext>
            </a:extLst>
          </p:cNvPr>
          <p:cNvSpPr txBox="1"/>
          <p:nvPr/>
        </p:nvSpPr>
        <p:spPr>
          <a:xfrm>
            <a:off x="5503816" y="3665372"/>
            <a:ext cx="3344092" cy="2266261"/>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nSpc>
                <a:spcPct val="107000"/>
              </a:lnSpc>
              <a:spcAft>
                <a:spcPts val="800"/>
              </a:spcAft>
            </a:pP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Increasing the </a:t>
            </a:r>
            <a:r>
              <a:rPr lang="en-GB" sz="1800" b="1" dirty="0">
                <a:solidFill>
                  <a:srgbClr val="7030A0"/>
                </a:solidFill>
                <a:effectLst/>
                <a:latin typeface="Calibri" panose="020F0502020204030204" pitchFamily="34" charset="0"/>
                <a:ea typeface="Times New Roman" panose="02020603050405020304" pitchFamily="18" charset="0"/>
                <a:cs typeface="Times New Roman" panose="02020603050405020304" pitchFamily="18" charset="0"/>
              </a:rPr>
              <a:t>induced voltage</a:t>
            </a:r>
            <a:r>
              <a:rPr lang="en-GB" sz="1800" b="1" dirty="0">
                <a:effectLst/>
                <a:latin typeface="Calibri" panose="020F0502020204030204" pitchFamily="34" charset="0"/>
                <a:ea typeface="Times New Roman" panose="02020603050405020304" pitchFamily="18" charset="0"/>
                <a:cs typeface="Times New Roman" panose="02020603050405020304" pitchFamily="18" charset="0"/>
              </a:rPr>
              <a:t>...</a:t>
            </a:r>
            <a:endParaRPr lang="en-GB" sz="1100" b="1" dirty="0">
              <a:effectLst/>
              <a:latin typeface="Times" panose="02020603050405020304" pitchFamily="18"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move the </a:t>
            </a:r>
            <a:r>
              <a:rPr lang="en-GB" sz="1800" b="1" dirty="0">
                <a:solidFill>
                  <a:srgbClr val="7030A0"/>
                </a:solidFill>
                <a:effectLst/>
                <a:latin typeface="Calibri" panose="020F0502020204030204" pitchFamily="34" charset="0"/>
                <a:ea typeface="Times New Roman" panose="02020603050405020304" pitchFamily="18" charset="0"/>
                <a:cs typeface="Times New Roman" panose="02020603050405020304" pitchFamily="18" charset="0"/>
              </a:rPr>
              <a:t>magnet</a:t>
            </a: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 faster</a:t>
            </a:r>
            <a:endParaRPr lang="en-GB" sz="1100" dirty="0">
              <a:effectLst/>
              <a:latin typeface="Times" panose="02020603050405020304" pitchFamily="18"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use a </a:t>
            </a:r>
            <a:r>
              <a:rPr lang="en-GB" sz="1800" b="1" dirty="0">
                <a:solidFill>
                  <a:srgbClr val="7030A0"/>
                </a:solidFill>
                <a:effectLst/>
                <a:latin typeface="Calibri" panose="020F0502020204030204" pitchFamily="34" charset="0"/>
                <a:ea typeface="Times New Roman" panose="02020603050405020304" pitchFamily="18" charset="0"/>
                <a:cs typeface="Times New Roman" panose="02020603050405020304" pitchFamily="18" charset="0"/>
              </a:rPr>
              <a:t>stronger</a:t>
            </a: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 magnet</a:t>
            </a:r>
            <a:endParaRPr lang="en-GB" sz="1100" dirty="0">
              <a:effectLst/>
              <a:latin typeface="Times" panose="02020603050405020304" pitchFamily="18"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GB" sz="1800" b="1" dirty="0">
                <a:solidFill>
                  <a:srgbClr val="7030A0"/>
                </a:solidFill>
                <a:effectLst/>
                <a:latin typeface="Calibri" panose="020F0502020204030204" pitchFamily="34" charset="0"/>
                <a:ea typeface="Times New Roman" panose="02020603050405020304" pitchFamily="18" charset="0"/>
                <a:cs typeface="Times New Roman" panose="02020603050405020304" pitchFamily="18" charset="0"/>
              </a:rPr>
              <a:t>increase</a:t>
            </a: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 the </a:t>
            </a:r>
            <a:r>
              <a:rPr lang="en-GB" sz="1800" b="1" dirty="0">
                <a:solidFill>
                  <a:srgbClr val="7030A0"/>
                </a:solidFill>
                <a:effectLst/>
                <a:latin typeface="Calibri" panose="020F0502020204030204" pitchFamily="34" charset="0"/>
                <a:ea typeface="Times New Roman" panose="02020603050405020304" pitchFamily="18" charset="0"/>
                <a:cs typeface="Times New Roman" panose="02020603050405020304" pitchFamily="18" charset="0"/>
              </a:rPr>
              <a:t>number</a:t>
            </a: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 of turns on the coil</a:t>
            </a:r>
            <a:endParaRPr lang="en-GB" sz="1100" dirty="0">
              <a:effectLst/>
              <a:latin typeface="Times" panose="02020603050405020304" pitchFamily="18"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GB" sz="1800" b="1" dirty="0">
                <a:solidFill>
                  <a:srgbClr val="7030A0"/>
                </a:solidFill>
                <a:effectLst/>
                <a:latin typeface="Calibri" panose="020F0502020204030204" pitchFamily="34" charset="0"/>
                <a:ea typeface="Times New Roman" panose="02020603050405020304" pitchFamily="18" charset="0"/>
                <a:cs typeface="Times New Roman" panose="02020603050405020304" pitchFamily="18" charset="0"/>
              </a:rPr>
              <a:t>increase</a:t>
            </a: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 the </a:t>
            </a:r>
            <a:r>
              <a:rPr lang="en-GB" sz="1800" b="1" dirty="0">
                <a:solidFill>
                  <a:srgbClr val="7030A0"/>
                </a:solidFill>
                <a:effectLst/>
                <a:latin typeface="Calibri" panose="020F0502020204030204" pitchFamily="34" charset="0"/>
                <a:ea typeface="Times New Roman" panose="02020603050405020304" pitchFamily="18" charset="0"/>
                <a:cs typeface="Times New Roman" panose="02020603050405020304" pitchFamily="18" charset="0"/>
              </a:rPr>
              <a:t>area</a:t>
            </a: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 of the coil</a:t>
            </a:r>
            <a:endParaRPr lang="en-GB" sz="1100" dirty="0">
              <a:effectLst/>
              <a:latin typeface="Times"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9270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27"/>
          <p:cNvSpPr/>
          <p:nvPr/>
        </p:nvSpPr>
        <p:spPr>
          <a:xfrm>
            <a:off x="1387366" y="248504"/>
            <a:ext cx="5456365" cy="427196"/>
          </a:xfrm>
          <a:prstGeom prst="roundRect">
            <a:avLst>
              <a:gd name="adj" fmla="val 12274"/>
            </a:avLst>
          </a:prstGeom>
          <a:ln w="34925"/>
        </p:spPr>
        <p:style>
          <a:lnRef idx="2">
            <a:schemeClr val="dk1"/>
          </a:lnRef>
          <a:fillRef idx="1">
            <a:schemeClr val="lt1"/>
          </a:fillRef>
          <a:effectRef idx="0">
            <a:schemeClr val="dk1"/>
          </a:effectRef>
          <a:fontRef idx="minor">
            <a:schemeClr val="dk1"/>
          </a:fontRef>
        </p:style>
        <p:txBody>
          <a:bodyPr wrap="square" rtlCol="0" anchor="t">
            <a:spAutoFit/>
          </a:bodyPr>
          <a:lstStyle/>
          <a:p>
            <a:pPr marL="457200" indent="-457200"/>
            <a:r>
              <a:rPr lang="en-GB" sz="2000" b="1" dirty="0"/>
              <a:t>Lesson 8 </a:t>
            </a:r>
            <a:r>
              <a:rPr lang="en-GB" sz="2000" dirty="0"/>
              <a:t>The Generator Effect </a:t>
            </a:r>
            <a:r>
              <a:rPr lang="en-GB" sz="2000" b="1" dirty="0"/>
              <a:t>(1 hour)</a:t>
            </a:r>
          </a:p>
        </p:txBody>
      </p:sp>
      <p:grpSp>
        <p:nvGrpSpPr>
          <p:cNvPr id="3" name="Group 2"/>
          <p:cNvGrpSpPr/>
          <p:nvPr/>
        </p:nvGrpSpPr>
        <p:grpSpPr>
          <a:xfrm>
            <a:off x="101306" y="1401418"/>
            <a:ext cx="1301617" cy="1224136"/>
            <a:chOff x="60524" y="2132856"/>
            <a:chExt cx="1631156" cy="1224136"/>
          </a:xfrm>
        </p:grpSpPr>
        <p:sp>
          <p:nvSpPr>
            <p:cNvPr id="2" name="Rounded Rectangle 1"/>
            <p:cNvSpPr/>
            <p:nvPr/>
          </p:nvSpPr>
          <p:spPr>
            <a:xfrm>
              <a:off x="60524" y="2132856"/>
              <a:ext cx="1631156" cy="1224136"/>
            </a:xfrm>
            <a:prstGeom prst="roundRect">
              <a:avLst>
                <a:gd name="adj" fmla="val 11065"/>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16" name="Rounded Rectangle 15"/>
            <p:cNvSpPr/>
            <p:nvPr/>
          </p:nvSpPr>
          <p:spPr>
            <a:xfrm>
              <a:off x="724740" y="2901580"/>
              <a:ext cx="966940" cy="455412"/>
            </a:xfrm>
            <a:prstGeom prst="roundRect">
              <a:avLst>
                <a:gd name="adj" fmla="val 26706"/>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GB" sz="2400" b="1" dirty="0">
                  <a:solidFill>
                    <a:schemeClr val="tx1"/>
                  </a:solidFill>
                  <a:cs typeface="Arial" panose="020B0604020202020204" pitchFamily="34" charset="0"/>
                </a:rPr>
                <a:t>4</a:t>
              </a:r>
            </a:p>
          </p:txBody>
        </p:sp>
      </p:grpSp>
      <p:grpSp>
        <p:nvGrpSpPr>
          <p:cNvPr id="4" name="Group 24"/>
          <p:cNvGrpSpPr>
            <a:grpSpLocks/>
          </p:cNvGrpSpPr>
          <p:nvPr/>
        </p:nvGrpSpPr>
        <p:grpSpPr bwMode="auto">
          <a:xfrm>
            <a:off x="635317" y="6309320"/>
            <a:ext cx="477520" cy="445770"/>
            <a:chOff x="1096577" y="1131340"/>
            <a:chExt cx="22541" cy="23391"/>
          </a:xfrm>
        </p:grpSpPr>
        <p:sp>
          <p:nvSpPr>
            <p:cNvPr id="26" name="Oval 25"/>
            <p:cNvSpPr>
              <a:spLocks noChangeArrowheads="1"/>
            </p:cNvSpPr>
            <p:nvPr/>
          </p:nvSpPr>
          <p:spPr bwMode="auto">
            <a:xfrm>
              <a:off x="1096577" y="1131340"/>
              <a:ext cx="22541" cy="23391"/>
            </a:xfrm>
            <a:prstGeom prst="ellipse">
              <a:avLst/>
            </a:prstGeom>
            <a:ln>
              <a:headEnd/>
              <a:tailEnd/>
            </a:ln>
            <a:extLst>
              <a:ext uri="{AF507438-7753-43E0-B8FC-AC1667EBCBE1}">
                <a14:hiddenEffects xmlns:a14="http://schemas.microsoft.com/office/drawing/2010/main">
                  <a:effectLst>
                    <a:outerShdw dist="35921" dir="2700000" algn="ctr" rotWithShape="0">
                      <a:srgbClr val="EEECE1"/>
                    </a:outerShdw>
                  </a:effectLst>
                </a14:hiddenEffects>
              </a:ext>
            </a:extLst>
          </p:spPr>
          <p:style>
            <a:lnRef idx="0">
              <a:schemeClr val="accent4"/>
            </a:lnRef>
            <a:fillRef idx="3">
              <a:schemeClr val="accent4"/>
            </a:fillRef>
            <a:effectRef idx="3">
              <a:schemeClr val="accent4"/>
            </a:effectRef>
            <a:fontRef idx="minor">
              <a:schemeClr val="lt1"/>
            </a:fontRef>
          </p:style>
          <p:txBody>
            <a:bodyPr rot="0" vert="horz" wrap="square" lIns="36576" tIns="36576" rIns="36576" bIns="36576"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27" name="AutoShape 19"/>
            <p:cNvSpPr>
              <a:spLocks noChangeArrowheads="1"/>
            </p:cNvSpPr>
            <p:nvPr/>
          </p:nvSpPr>
          <p:spPr bwMode="auto">
            <a:xfrm rot="16155892" flipH="1">
              <a:off x="1101525" y="1133110"/>
              <a:ext cx="14304" cy="18170"/>
            </a:xfrm>
            <a:custGeom>
              <a:avLst/>
              <a:gdLst>
                <a:gd name="G0" fmla="+- 0 0 0"/>
                <a:gd name="G1" fmla="+- -11796480 0 0"/>
                <a:gd name="G2" fmla="+- 0 0 -11796480"/>
                <a:gd name="G3" fmla="+- 10800 0 0"/>
                <a:gd name="G4" fmla="+- 0 0 0"/>
                <a:gd name="T0" fmla="*/ 360 256 1"/>
                <a:gd name="T1" fmla="*/ 0 256 1"/>
                <a:gd name="G5" fmla="+- G2 T0 T1"/>
                <a:gd name="G6" fmla="?: G2 G2 G5"/>
                <a:gd name="G7" fmla="+- 0 0 G6"/>
                <a:gd name="G8" fmla="+- 5400 0 0"/>
                <a:gd name="G9" fmla="+- 0 0 -11796480"/>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11796480"/>
                <a:gd name="G36" fmla="sin G34 -11796480"/>
                <a:gd name="G37" fmla="+/ -11796480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0799 w 21600"/>
                <a:gd name="T5" fmla="*/ 0 h 21600"/>
                <a:gd name="T6" fmla="*/ 2700 w 21600"/>
                <a:gd name="T7" fmla="*/ 10800 h 21600"/>
                <a:gd name="T8" fmla="*/ 10799 w 21600"/>
                <a:gd name="T9" fmla="*/ 5400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FFFF"/>
            </a:solidFill>
            <a:ln>
              <a:noFill/>
            </a:ln>
            <a:effectLst/>
            <a:extLst>
              <a:ext uri="{91240B29-F687-4F45-9708-019B960494DF}">
                <a14:hiddenLine xmlns:a14="http://schemas.microsoft.com/office/drawing/2010/main" w="9525" algn="in">
                  <a:solidFill>
                    <a:schemeClr val="dk1">
                      <a:lumMod val="0"/>
                      <a:lumOff val="0"/>
                    </a:schemeClr>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rot="0" vert="horz" wrap="square" lIns="36576" tIns="36576" rIns="36576" bIns="36576"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grpSp>
      <p:sp>
        <p:nvSpPr>
          <p:cNvPr id="29" name="Rounded Rectangle 28"/>
          <p:cNvSpPr/>
          <p:nvPr/>
        </p:nvSpPr>
        <p:spPr>
          <a:xfrm>
            <a:off x="1544769" y="1469210"/>
            <a:ext cx="3739934" cy="1084421"/>
          </a:xfrm>
          <a:prstGeom prst="roundRect">
            <a:avLst>
              <a:gd name="adj" fmla="val 12274"/>
            </a:avLst>
          </a:prstGeom>
          <a:ln w="34925"/>
        </p:spPr>
        <p:style>
          <a:lnRef idx="2">
            <a:schemeClr val="dk1"/>
          </a:lnRef>
          <a:fillRef idx="1">
            <a:schemeClr val="lt1"/>
          </a:fillRef>
          <a:effectRef idx="0">
            <a:schemeClr val="dk1"/>
          </a:effectRef>
          <a:fontRef idx="minor">
            <a:schemeClr val="dk1"/>
          </a:fontRef>
        </p:style>
        <p:txBody>
          <a:bodyPr wrap="square" rtlCol="0" anchor="t">
            <a:spAutoFit/>
          </a:bodyPr>
          <a:lstStyle/>
          <a:p>
            <a:pPr lvl="0"/>
            <a:r>
              <a:rPr lang="en-GB" sz="2000" dirty="0">
                <a:solidFill>
                  <a:schemeClr val="tx1"/>
                </a:solidFill>
              </a:rPr>
              <a:t>I can </a:t>
            </a:r>
            <a:r>
              <a:rPr lang="en-GB" sz="2000" b="1" dirty="0">
                <a:solidFill>
                  <a:srgbClr val="7030A0"/>
                </a:solidFill>
              </a:rPr>
              <a:t>describe</a:t>
            </a:r>
            <a:r>
              <a:rPr lang="en-GB" sz="2000" dirty="0">
                <a:solidFill>
                  <a:srgbClr val="7030A0"/>
                </a:solidFill>
              </a:rPr>
              <a:t> </a:t>
            </a:r>
            <a:r>
              <a:rPr lang="en-GB" sz="2000" dirty="0"/>
              <a:t>how the current is </a:t>
            </a:r>
            <a:r>
              <a:rPr lang="en-GB" sz="2000" b="1" dirty="0">
                <a:solidFill>
                  <a:srgbClr val="FF0000"/>
                </a:solidFill>
              </a:rPr>
              <a:t>induced</a:t>
            </a:r>
            <a:r>
              <a:rPr lang="en-GB" sz="2000" dirty="0"/>
              <a:t> in a wire when it moves in a magnetic field.</a:t>
            </a:r>
          </a:p>
        </p:txBody>
      </p:sp>
      <p:sp>
        <p:nvSpPr>
          <p:cNvPr id="31" name="Rounded Rectangle 30"/>
          <p:cNvSpPr/>
          <p:nvPr/>
        </p:nvSpPr>
        <p:spPr>
          <a:xfrm>
            <a:off x="1544769" y="4659833"/>
            <a:ext cx="7297525" cy="1084421"/>
          </a:xfrm>
          <a:prstGeom prst="roundRect">
            <a:avLst>
              <a:gd name="adj" fmla="val 12274"/>
            </a:avLst>
          </a:prstGeom>
          <a:ln w="34925"/>
        </p:spPr>
        <p:style>
          <a:lnRef idx="2">
            <a:schemeClr val="dk1"/>
          </a:lnRef>
          <a:fillRef idx="1">
            <a:schemeClr val="lt1"/>
          </a:fillRef>
          <a:effectRef idx="0">
            <a:schemeClr val="dk1"/>
          </a:effectRef>
          <a:fontRef idx="minor">
            <a:schemeClr val="dk1"/>
          </a:fontRef>
        </p:style>
        <p:txBody>
          <a:bodyPr wrap="square" rtlCol="0" anchor="t">
            <a:spAutoFit/>
          </a:bodyPr>
          <a:lstStyle/>
          <a:p>
            <a:r>
              <a:rPr lang="en-GB" sz="2000" dirty="0">
                <a:solidFill>
                  <a:schemeClr val="tx1"/>
                </a:solidFill>
              </a:rPr>
              <a:t>I can </a:t>
            </a:r>
            <a:r>
              <a:rPr lang="en-GB" sz="2000" b="1" dirty="0">
                <a:solidFill>
                  <a:srgbClr val="7030A0"/>
                </a:solidFill>
              </a:rPr>
              <a:t>identify</a:t>
            </a:r>
            <a:r>
              <a:rPr lang="en-GB" sz="2000" dirty="0"/>
              <a:t> the factors that affect the size and direction of the </a:t>
            </a:r>
            <a:r>
              <a:rPr lang="en-GB" sz="2000" b="1" dirty="0">
                <a:solidFill>
                  <a:srgbClr val="FF0000"/>
                </a:solidFill>
              </a:rPr>
              <a:t>induced</a:t>
            </a:r>
            <a:r>
              <a:rPr lang="en-GB" sz="2000" dirty="0">
                <a:solidFill>
                  <a:srgbClr val="FF0000"/>
                </a:solidFill>
              </a:rPr>
              <a:t> </a:t>
            </a:r>
            <a:r>
              <a:rPr lang="en-GB" sz="2000" dirty="0"/>
              <a:t>current or the </a:t>
            </a:r>
            <a:r>
              <a:rPr lang="en-GB" sz="2000" b="1" dirty="0">
                <a:solidFill>
                  <a:srgbClr val="FF0000"/>
                </a:solidFill>
              </a:rPr>
              <a:t>potential difference</a:t>
            </a:r>
            <a:r>
              <a:rPr lang="en-GB" sz="2000" dirty="0"/>
              <a:t> and write an analysis of an induction graph</a:t>
            </a:r>
            <a:endParaRPr lang="en-GB" sz="2000" dirty="0">
              <a:solidFill>
                <a:schemeClr val="tx1"/>
              </a:solidFill>
            </a:endParaRPr>
          </a:p>
        </p:txBody>
      </p:sp>
      <p:sp>
        <p:nvSpPr>
          <p:cNvPr id="32" name="Rounded Rectangle 31"/>
          <p:cNvSpPr/>
          <p:nvPr/>
        </p:nvSpPr>
        <p:spPr>
          <a:xfrm>
            <a:off x="1544769" y="2982850"/>
            <a:ext cx="3626785" cy="1413034"/>
          </a:xfrm>
          <a:prstGeom prst="roundRect">
            <a:avLst>
              <a:gd name="adj" fmla="val 12274"/>
            </a:avLst>
          </a:prstGeom>
          <a:ln w="34925"/>
        </p:spPr>
        <p:style>
          <a:lnRef idx="2">
            <a:schemeClr val="dk1"/>
          </a:lnRef>
          <a:fillRef idx="1">
            <a:schemeClr val="lt1"/>
          </a:fillRef>
          <a:effectRef idx="0">
            <a:schemeClr val="dk1"/>
          </a:effectRef>
          <a:fontRef idx="minor">
            <a:schemeClr val="dk1"/>
          </a:fontRef>
        </p:style>
        <p:txBody>
          <a:bodyPr wrap="square" rtlCol="0" anchor="t">
            <a:spAutoFit/>
          </a:bodyPr>
          <a:lstStyle/>
          <a:p>
            <a:pPr lvl="0"/>
            <a:r>
              <a:rPr lang="en-GB" sz="2000" dirty="0">
                <a:solidFill>
                  <a:schemeClr val="tx1"/>
                </a:solidFill>
              </a:rPr>
              <a:t>I can </a:t>
            </a:r>
            <a:r>
              <a:rPr lang="en-GB" sz="2000" b="1" dirty="0">
                <a:solidFill>
                  <a:srgbClr val="7030A0"/>
                </a:solidFill>
              </a:rPr>
              <a:t>identify</a:t>
            </a:r>
            <a:r>
              <a:rPr lang="en-GB" sz="2000" dirty="0"/>
              <a:t> apparatus needed to demonstrate </a:t>
            </a:r>
            <a:r>
              <a:rPr lang="en-GB" sz="2000" b="1" dirty="0">
                <a:solidFill>
                  <a:srgbClr val="FF0000"/>
                </a:solidFill>
              </a:rPr>
              <a:t>induced </a:t>
            </a:r>
            <a:r>
              <a:rPr lang="en-GB" sz="2000" dirty="0"/>
              <a:t>current &amp; plot a suitable graph from data</a:t>
            </a:r>
          </a:p>
        </p:txBody>
      </p:sp>
      <p:sp>
        <p:nvSpPr>
          <p:cNvPr id="33" name="Rounded Rectangle 32"/>
          <p:cNvSpPr/>
          <p:nvPr/>
        </p:nvSpPr>
        <p:spPr>
          <a:xfrm>
            <a:off x="1263032" y="6023874"/>
            <a:ext cx="3923331" cy="740093"/>
          </a:xfrm>
          <a:prstGeom prst="roundRect">
            <a:avLst>
              <a:gd name="adj" fmla="val 22242"/>
            </a:avLst>
          </a:prstGeom>
          <a:ln w="34925"/>
        </p:spPr>
        <p:style>
          <a:lnRef idx="2">
            <a:schemeClr val="dk1"/>
          </a:lnRef>
          <a:fillRef idx="1">
            <a:schemeClr val="lt1"/>
          </a:fillRef>
          <a:effectRef idx="0">
            <a:schemeClr val="dk1"/>
          </a:effectRef>
          <a:fontRef idx="minor">
            <a:schemeClr val="dk1"/>
          </a:fontRef>
        </p:style>
        <p:txBody>
          <a:bodyPr wrap="square" rtlCol="0" anchor="t">
            <a:spAutoFit/>
          </a:bodyPr>
          <a:lstStyle/>
          <a:p>
            <a:r>
              <a:rPr lang="en-GB" dirty="0">
                <a:solidFill>
                  <a:srgbClr val="7030A0"/>
                </a:solidFill>
                <a:cs typeface="Arial" panose="020B0604020202020204" pitchFamily="34" charset="0"/>
              </a:rPr>
              <a:t>I can apply the induction rule with confidence…..</a:t>
            </a:r>
          </a:p>
        </p:txBody>
      </p:sp>
      <p:grpSp>
        <p:nvGrpSpPr>
          <p:cNvPr id="6" name="Group 33"/>
          <p:cNvGrpSpPr/>
          <p:nvPr/>
        </p:nvGrpSpPr>
        <p:grpSpPr>
          <a:xfrm>
            <a:off x="75849" y="4597811"/>
            <a:ext cx="1370789" cy="1224136"/>
            <a:chOff x="60524" y="2132856"/>
            <a:chExt cx="1631157" cy="1224136"/>
          </a:xfrm>
        </p:grpSpPr>
        <p:sp>
          <p:nvSpPr>
            <p:cNvPr id="35" name="Rounded Rectangle 34"/>
            <p:cNvSpPr/>
            <p:nvPr/>
          </p:nvSpPr>
          <p:spPr>
            <a:xfrm>
              <a:off x="60524" y="2132856"/>
              <a:ext cx="1631156" cy="1224136"/>
            </a:xfrm>
            <a:prstGeom prst="roundRect">
              <a:avLst>
                <a:gd name="adj" fmla="val 11065"/>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36" name="Rounded Rectangle 35"/>
            <p:cNvSpPr/>
            <p:nvPr/>
          </p:nvSpPr>
          <p:spPr>
            <a:xfrm>
              <a:off x="779943" y="2901580"/>
              <a:ext cx="911738" cy="455412"/>
            </a:xfrm>
            <a:prstGeom prst="roundRect">
              <a:avLst>
                <a:gd name="adj" fmla="val 26706"/>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GB" sz="2400" b="1" dirty="0">
                  <a:solidFill>
                    <a:schemeClr val="tx1"/>
                  </a:solidFill>
                  <a:cs typeface="Arial" panose="020B0604020202020204" pitchFamily="34" charset="0"/>
                </a:rPr>
                <a:t>7/8</a:t>
              </a:r>
            </a:p>
          </p:txBody>
        </p:sp>
      </p:grpSp>
      <p:grpSp>
        <p:nvGrpSpPr>
          <p:cNvPr id="7" name="Group 36"/>
          <p:cNvGrpSpPr/>
          <p:nvPr/>
        </p:nvGrpSpPr>
        <p:grpSpPr>
          <a:xfrm>
            <a:off x="75849" y="2956792"/>
            <a:ext cx="1351870" cy="1224136"/>
            <a:chOff x="60524" y="2132856"/>
            <a:chExt cx="1631156" cy="1224136"/>
          </a:xfrm>
        </p:grpSpPr>
        <p:sp>
          <p:nvSpPr>
            <p:cNvPr id="38" name="Rounded Rectangle 37"/>
            <p:cNvSpPr/>
            <p:nvPr/>
          </p:nvSpPr>
          <p:spPr>
            <a:xfrm>
              <a:off x="60524" y="2132856"/>
              <a:ext cx="1631156" cy="1224136"/>
            </a:xfrm>
            <a:prstGeom prst="roundRect">
              <a:avLst>
                <a:gd name="adj" fmla="val 11065"/>
              </a:avLst>
            </a:prstGeom>
            <a:solidFill>
              <a:srgbClr val="FFC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39" name="Rounded Rectangle 38"/>
            <p:cNvSpPr/>
            <p:nvPr/>
          </p:nvSpPr>
          <p:spPr>
            <a:xfrm>
              <a:off x="753233" y="2901580"/>
              <a:ext cx="938447" cy="455412"/>
            </a:xfrm>
            <a:prstGeom prst="roundRect">
              <a:avLst>
                <a:gd name="adj" fmla="val 26706"/>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GB" sz="2400" b="1" dirty="0">
                  <a:solidFill>
                    <a:schemeClr val="tx1"/>
                  </a:solidFill>
                  <a:cs typeface="Arial" panose="020B0604020202020204" pitchFamily="34" charset="0"/>
                </a:rPr>
                <a:t>5/6</a:t>
              </a:r>
            </a:p>
          </p:txBody>
        </p:sp>
      </p:grpSp>
      <p:pic>
        <p:nvPicPr>
          <p:cNvPr id="30" name="Picture 2" descr="303B0571623649068C891CE0C2726827@StephenP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03355">
            <a:off x="7606231" y="653743"/>
            <a:ext cx="1451518" cy="812850"/>
          </a:xfrm>
          <a:prstGeom prst="rect">
            <a:avLst/>
          </a:prstGeom>
          <a:noFill/>
          <a:ln w="9525">
            <a:noFill/>
            <a:miter lim="800000"/>
            <a:headEnd/>
            <a:tailEnd/>
          </a:ln>
        </p:spPr>
      </p:pic>
      <p:pic>
        <p:nvPicPr>
          <p:cNvPr id="25"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5471236" y="1689103"/>
            <a:ext cx="3371058" cy="233518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33">
            <a:extLst>
              <a:ext uri="{FF2B5EF4-FFF2-40B4-BE49-F238E27FC236}">
                <a16:creationId xmlns:a16="http://schemas.microsoft.com/office/drawing/2014/main" id="{397E281E-64F3-407E-9B4D-18C7CA1F537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5471236" y="6023874"/>
            <a:ext cx="1894517" cy="795021"/>
          </a:xfrm>
          <a:prstGeom prst="rect">
            <a:avLst/>
          </a:prstGeom>
        </p:spPr>
      </p:pic>
    </p:spTree>
    <p:extLst>
      <p:ext uri="{BB962C8B-B14F-4D97-AF65-F5344CB8AC3E}">
        <p14:creationId xmlns:p14="http://schemas.microsoft.com/office/powerpoint/2010/main" val="27054915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1">
            <a:extLst>
              <a:ext uri="{FF2B5EF4-FFF2-40B4-BE49-F238E27FC236}">
                <a16:creationId xmlns:a16="http://schemas.microsoft.com/office/drawing/2014/main" id="{3A820328-1CA3-42BA-9EF6-63042BC2096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29275" y="1729519"/>
            <a:ext cx="2905208" cy="1674821"/>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E93A6598-4542-495D-866E-23BF1161E65A}"/>
              </a:ext>
            </a:extLst>
          </p:cNvPr>
          <p:cNvSpPr>
            <a:spLocks noGrp="1"/>
          </p:cNvSpPr>
          <p:nvPr>
            <p:ph type="title"/>
          </p:nvPr>
        </p:nvSpPr>
        <p:spPr/>
        <p:txBody>
          <a:bodyPr/>
          <a:lstStyle/>
          <a:p>
            <a:r>
              <a:rPr kumimoji="0" lang="en-GB" altLang="en-US" sz="1400" b="1" i="0" u="none" strike="noStrike" cap="none" normalizeH="0" baseline="0" dirty="0">
                <a:ln>
                  <a:noFill/>
                </a:ln>
                <a:effectLst/>
                <a:latin typeface="Calibri" panose="020F0502020204030204" pitchFamily="34" charset="0"/>
                <a:ea typeface="Times New Roman" panose="02020603050405020304" pitchFamily="18" charset="0"/>
                <a:cs typeface="Calibri" panose="020F0502020204030204" pitchFamily="34" charset="0"/>
              </a:rPr>
              <a:t>Lesson 8 – Graphical Analysis of Generator Practical Analysis Sheet</a:t>
            </a:r>
            <a:endParaRPr lang="en-GB" dirty="0"/>
          </a:p>
        </p:txBody>
      </p:sp>
      <p:sp>
        <p:nvSpPr>
          <p:cNvPr id="4" name="Rectangle 3">
            <a:extLst>
              <a:ext uri="{FF2B5EF4-FFF2-40B4-BE49-F238E27FC236}">
                <a16:creationId xmlns:a16="http://schemas.microsoft.com/office/drawing/2014/main" id="{E9F6346A-4C40-46F8-86EA-B9EF1DEA2B1D}"/>
              </a:ext>
            </a:extLst>
          </p:cNvPr>
          <p:cNvSpPr/>
          <p:nvPr/>
        </p:nvSpPr>
        <p:spPr>
          <a:xfrm>
            <a:off x="96279" y="342760"/>
            <a:ext cx="6015738" cy="1092607"/>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sz="1300" dirty="0"/>
              <a:t>A student conducted an experiment on the motor effect. They moved a magnet through a coil of wire with a different number of turns and measured the voltage produced. The student did each experiment </a:t>
            </a:r>
            <a:r>
              <a:rPr lang="en-GB" sz="1300" b="1" dirty="0">
                <a:solidFill>
                  <a:srgbClr val="7030A0"/>
                </a:solidFill>
              </a:rPr>
              <a:t>three times </a:t>
            </a:r>
            <a:r>
              <a:rPr lang="en-GB" sz="1300" dirty="0">
                <a:solidFill>
                  <a:schemeClr val="tx1"/>
                </a:solidFill>
              </a:rPr>
              <a:t>and found a mean so they could exclude an anomalous reading</a:t>
            </a:r>
            <a:r>
              <a:rPr lang="en-GB" sz="1300" dirty="0"/>
              <a:t>. Work through the sheet and conduct your </a:t>
            </a:r>
            <a:r>
              <a:rPr lang="en-GB" sz="1300" b="1" dirty="0">
                <a:solidFill>
                  <a:srgbClr val="7030A0"/>
                </a:solidFill>
              </a:rPr>
              <a:t>own analysis </a:t>
            </a:r>
            <a:r>
              <a:rPr lang="en-GB" sz="1300" dirty="0"/>
              <a:t>of the results…</a:t>
            </a:r>
          </a:p>
        </p:txBody>
      </p:sp>
      <p:sp>
        <p:nvSpPr>
          <p:cNvPr id="5" name="Rectangle 2">
            <a:extLst>
              <a:ext uri="{FF2B5EF4-FFF2-40B4-BE49-F238E27FC236}">
                <a16:creationId xmlns:a16="http://schemas.microsoft.com/office/drawing/2014/main" id="{40CE33C3-F2F9-4077-8AD3-A09391A635A0}"/>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8" name="Table 7">
            <a:extLst>
              <a:ext uri="{FF2B5EF4-FFF2-40B4-BE49-F238E27FC236}">
                <a16:creationId xmlns:a16="http://schemas.microsoft.com/office/drawing/2014/main" id="{A79B891B-4464-46CB-8791-21C32FF49629}"/>
              </a:ext>
            </a:extLst>
          </p:cNvPr>
          <p:cNvGraphicFramePr>
            <a:graphicFrameLocks noGrp="1"/>
          </p:cNvGraphicFramePr>
          <p:nvPr>
            <p:extLst>
              <p:ext uri="{D42A27DB-BD31-4B8C-83A1-F6EECF244321}">
                <p14:modId xmlns:p14="http://schemas.microsoft.com/office/powerpoint/2010/main" val="3559023355"/>
              </p:ext>
            </p:extLst>
          </p:nvPr>
        </p:nvGraphicFramePr>
        <p:xfrm>
          <a:off x="6208296" y="94495"/>
          <a:ext cx="2839425" cy="2543775"/>
        </p:xfrm>
        <a:graphic>
          <a:graphicData uri="http://schemas.openxmlformats.org/drawingml/2006/table">
            <a:tbl>
              <a:tblPr firstRow="1" firstCol="1" bandRow="1" bandCol="1">
                <a:tableStyleId>{5C22544A-7EE6-4342-B048-85BDC9FD1C3A}</a:tableStyleId>
              </a:tblPr>
              <a:tblGrid>
                <a:gridCol w="784643">
                  <a:extLst>
                    <a:ext uri="{9D8B030D-6E8A-4147-A177-3AD203B41FA5}">
                      <a16:colId xmlns:a16="http://schemas.microsoft.com/office/drawing/2014/main" val="1769012197"/>
                    </a:ext>
                  </a:extLst>
                </a:gridCol>
                <a:gridCol w="508791">
                  <a:extLst>
                    <a:ext uri="{9D8B030D-6E8A-4147-A177-3AD203B41FA5}">
                      <a16:colId xmlns:a16="http://schemas.microsoft.com/office/drawing/2014/main" val="1956221411"/>
                    </a:ext>
                  </a:extLst>
                </a:gridCol>
                <a:gridCol w="422972">
                  <a:extLst>
                    <a:ext uri="{9D8B030D-6E8A-4147-A177-3AD203B41FA5}">
                      <a16:colId xmlns:a16="http://schemas.microsoft.com/office/drawing/2014/main" val="3366046026"/>
                    </a:ext>
                  </a:extLst>
                </a:gridCol>
                <a:gridCol w="484271">
                  <a:extLst>
                    <a:ext uri="{9D8B030D-6E8A-4147-A177-3AD203B41FA5}">
                      <a16:colId xmlns:a16="http://schemas.microsoft.com/office/drawing/2014/main" val="3468840542"/>
                    </a:ext>
                  </a:extLst>
                </a:gridCol>
                <a:gridCol w="638748">
                  <a:extLst>
                    <a:ext uri="{9D8B030D-6E8A-4147-A177-3AD203B41FA5}">
                      <a16:colId xmlns:a16="http://schemas.microsoft.com/office/drawing/2014/main" val="1972140836"/>
                    </a:ext>
                  </a:extLst>
                </a:gridCol>
              </a:tblGrid>
              <a:tr h="615354">
                <a:tc rowSpan="2">
                  <a:txBody>
                    <a:bodyPr/>
                    <a:lstStyle/>
                    <a:p>
                      <a:pPr algn="ctr">
                        <a:lnSpc>
                          <a:spcPct val="107000"/>
                        </a:lnSpc>
                        <a:spcAft>
                          <a:spcPts val="0"/>
                        </a:spcAft>
                      </a:pPr>
                      <a:r>
                        <a:rPr lang="en-GB" sz="1200" dirty="0">
                          <a:solidFill>
                            <a:sysClr val="windowText" lastClr="000000"/>
                          </a:solidFill>
                          <a:effectLst/>
                          <a:latin typeface="+mn-lt"/>
                        </a:rPr>
                        <a:t>Number of turns in the coil</a:t>
                      </a:r>
                      <a:endParaRPr lang="en-GB" sz="120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gridSpan="4">
                  <a:txBody>
                    <a:bodyPr/>
                    <a:lstStyle/>
                    <a:p>
                      <a:pPr algn="ctr">
                        <a:lnSpc>
                          <a:spcPct val="107000"/>
                        </a:lnSpc>
                        <a:spcAft>
                          <a:spcPts val="0"/>
                        </a:spcAft>
                      </a:pPr>
                      <a:r>
                        <a:rPr lang="en-GB" sz="1200" b="1" dirty="0">
                          <a:solidFill>
                            <a:sysClr val="windowText" lastClr="000000"/>
                          </a:solidFill>
                          <a:effectLst/>
                          <a:latin typeface="+mn-lt"/>
                        </a:rPr>
                        <a:t>Potential Difference Induced /V</a:t>
                      </a:r>
                      <a:endParaRPr lang="en-GB" sz="1200" b="1"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hMerge="1">
                  <a:txBody>
                    <a:bodyPr/>
                    <a:lstStyle/>
                    <a:p>
                      <a:pPr algn="ctr">
                        <a:lnSpc>
                          <a:spcPct val="107000"/>
                        </a:lnSpc>
                        <a:spcAft>
                          <a:spcPts val="0"/>
                        </a:spcAft>
                      </a:pPr>
                      <a:endParaRPr lang="en-GB" sz="1200" b="1" dirty="0">
                        <a:solidFill>
                          <a:sysClr val="windowText" lastClr="000000"/>
                        </a:solidFill>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lnSpc>
                          <a:spcPct val="107000"/>
                        </a:lnSpc>
                        <a:spcAft>
                          <a:spcPts val="0"/>
                        </a:spcAft>
                      </a:pPr>
                      <a:endParaRPr lang="en-GB" sz="1200" b="1" dirty="0">
                        <a:solidFill>
                          <a:sysClr val="windowText" lastClr="000000"/>
                        </a:solidFill>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lnSpc>
                          <a:spcPct val="107000"/>
                        </a:lnSpc>
                        <a:spcAft>
                          <a:spcPts val="0"/>
                        </a:spcAft>
                      </a:pPr>
                      <a:endParaRPr lang="en-GB" sz="1200" b="1" dirty="0">
                        <a:solidFill>
                          <a:sysClr val="windowText" lastClr="000000"/>
                        </a:solidFill>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14539484"/>
                  </a:ext>
                </a:extLst>
              </a:tr>
              <a:tr h="210557">
                <a:tc vMerge="1">
                  <a:txBody>
                    <a:bodyPr/>
                    <a:lstStyle/>
                    <a:p>
                      <a:pPr algn="ctr">
                        <a:lnSpc>
                          <a:spcPct val="107000"/>
                        </a:lnSpc>
                        <a:spcAft>
                          <a:spcPts val="0"/>
                        </a:spcAft>
                      </a:pPr>
                      <a:endParaRPr lang="en-GB" sz="1200" dirty="0">
                        <a:solidFill>
                          <a:sysClr val="windowText" lastClr="000000"/>
                        </a:solidFill>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200" b="1" dirty="0">
                          <a:solidFill>
                            <a:sysClr val="windowText" lastClr="000000"/>
                          </a:solidFill>
                          <a:effectLst/>
                          <a:latin typeface="+mn-lt"/>
                          <a:ea typeface="Times New Roman" panose="02020603050405020304" pitchFamily="18" charset="0"/>
                          <a:cs typeface="Times New Roman" panose="02020603050405020304" pitchFamily="18" charset="0"/>
                        </a:rPr>
                        <a:t>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a:lnSpc>
                          <a:spcPct val="107000"/>
                        </a:lnSpc>
                        <a:spcAft>
                          <a:spcPts val="0"/>
                        </a:spcAft>
                      </a:pPr>
                      <a:r>
                        <a:rPr lang="en-GB" sz="1200" b="1" dirty="0">
                          <a:solidFill>
                            <a:sysClr val="windowText" lastClr="000000"/>
                          </a:solidFill>
                          <a:effectLst/>
                          <a:latin typeface="+mn-lt"/>
                          <a:ea typeface="Times New Roman" panose="02020603050405020304" pitchFamily="18" charset="0"/>
                          <a:cs typeface="Times New Roman" panose="02020603050405020304" pitchFamily="18" charset="0"/>
                        </a:rPr>
                        <a:t>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a:lnSpc>
                          <a:spcPct val="107000"/>
                        </a:lnSpc>
                        <a:spcAft>
                          <a:spcPts val="0"/>
                        </a:spcAft>
                      </a:pPr>
                      <a:r>
                        <a:rPr lang="en-GB" sz="1200" b="1" dirty="0">
                          <a:solidFill>
                            <a:sysClr val="windowText" lastClr="000000"/>
                          </a:solidFill>
                          <a:effectLst/>
                          <a:latin typeface="+mn-lt"/>
                          <a:ea typeface="Times New Roman" panose="02020603050405020304" pitchFamily="18" charset="0"/>
                          <a:cs typeface="Times New Roman" panose="02020603050405020304" pitchFamily="18" charset="0"/>
                        </a:rPr>
                        <a:t>3</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a:lnSpc>
                          <a:spcPct val="107000"/>
                        </a:lnSpc>
                        <a:spcAft>
                          <a:spcPts val="0"/>
                        </a:spcAft>
                      </a:pPr>
                      <a:r>
                        <a:rPr lang="en-GB" sz="1200" b="1" dirty="0">
                          <a:solidFill>
                            <a:sysClr val="windowText" lastClr="000000"/>
                          </a:solidFill>
                          <a:effectLst/>
                          <a:latin typeface="+mn-lt"/>
                          <a:ea typeface="Times New Roman" panose="02020603050405020304" pitchFamily="18" charset="0"/>
                          <a:cs typeface="Times New Roman" panose="02020603050405020304" pitchFamily="18" charset="0"/>
                        </a:rPr>
                        <a:t>Mean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3749557182"/>
                  </a:ext>
                </a:extLst>
              </a:tr>
              <a:tr h="214733">
                <a:tc>
                  <a:txBody>
                    <a:bodyPr/>
                    <a:lstStyle/>
                    <a:p>
                      <a:pPr algn="ctr">
                        <a:lnSpc>
                          <a:spcPct val="107000"/>
                        </a:lnSpc>
                        <a:spcAft>
                          <a:spcPts val="0"/>
                        </a:spcAft>
                      </a:pPr>
                      <a:r>
                        <a:rPr lang="en-GB" sz="1200" dirty="0">
                          <a:solidFill>
                            <a:sysClr val="windowText" lastClr="000000"/>
                          </a:solidFill>
                          <a:effectLst/>
                          <a:latin typeface="+mn-lt"/>
                        </a:rPr>
                        <a:t>25</a:t>
                      </a:r>
                      <a:endParaRPr lang="en-GB" sz="120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200" dirty="0">
                          <a:solidFill>
                            <a:sysClr val="windowText" lastClr="000000"/>
                          </a:solidFill>
                          <a:effectLst/>
                          <a:latin typeface="+mn-lt"/>
                        </a:rPr>
                        <a:t>0.40</a:t>
                      </a:r>
                      <a:endParaRPr lang="en-GB" sz="120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200" dirty="0">
                          <a:solidFill>
                            <a:sysClr val="windowText" lastClr="000000"/>
                          </a:solidFill>
                          <a:effectLst/>
                          <a:latin typeface="+mn-lt"/>
                        </a:rPr>
                        <a:t>0.42</a:t>
                      </a:r>
                      <a:endParaRPr lang="en-GB" sz="120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200" dirty="0">
                          <a:solidFill>
                            <a:sysClr val="windowText" lastClr="000000"/>
                          </a:solidFill>
                          <a:effectLst/>
                          <a:latin typeface="+mn-lt"/>
                        </a:rPr>
                        <a:t>0.42</a:t>
                      </a:r>
                      <a:endParaRPr lang="en-GB" sz="120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200" dirty="0">
                          <a:solidFill>
                            <a:sysClr val="windowText" lastClr="000000"/>
                          </a:solidFill>
                          <a:effectLst/>
                          <a:latin typeface="+mn-lt"/>
                        </a:rPr>
                        <a:t> </a:t>
                      </a:r>
                      <a:endParaRPr lang="en-GB" sz="120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3413483"/>
                  </a:ext>
                </a:extLst>
              </a:tr>
              <a:tr h="214733">
                <a:tc>
                  <a:txBody>
                    <a:bodyPr/>
                    <a:lstStyle/>
                    <a:p>
                      <a:pPr algn="ctr">
                        <a:lnSpc>
                          <a:spcPct val="107000"/>
                        </a:lnSpc>
                        <a:spcAft>
                          <a:spcPts val="0"/>
                        </a:spcAft>
                      </a:pPr>
                      <a:r>
                        <a:rPr lang="en-GB" sz="1200" dirty="0">
                          <a:solidFill>
                            <a:sysClr val="windowText" lastClr="000000"/>
                          </a:solidFill>
                          <a:effectLst/>
                          <a:latin typeface="+mn-lt"/>
                        </a:rPr>
                        <a:t>50</a:t>
                      </a:r>
                      <a:endParaRPr lang="en-GB" sz="120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200">
                          <a:solidFill>
                            <a:sysClr val="windowText" lastClr="000000"/>
                          </a:solidFill>
                          <a:effectLst/>
                          <a:latin typeface="+mn-lt"/>
                        </a:rPr>
                        <a:t>0.83</a:t>
                      </a:r>
                      <a:endParaRPr lang="en-GB" sz="120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200" dirty="0">
                          <a:solidFill>
                            <a:sysClr val="windowText" lastClr="000000"/>
                          </a:solidFill>
                          <a:effectLst/>
                          <a:latin typeface="+mn-lt"/>
                        </a:rPr>
                        <a:t>0.82</a:t>
                      </a:r>
                      <a:endParaRPr lang="en-GB" sz="120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200" dirty="0">
                          <a:solidFill>
                            <a:sysClr val="windowText" lastClr="000000"/>
                          </a:solidFill>
                          <a:effectLst/>
                          <a:latin typeface="+mn-lt"/>
                        </a:rPr>
                        <a:t>0.85</a:t>
                      </a:r>
                      <a:endParaRPr lang="en-GB" sz="120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200" dirty="0">
                          <a:solidFill>
                            <a:sysClr val="windowText" lastClr="000000"/>
                          </a:solidFill>
                          <a:effectLst/>
                          <a:latin typeface="+mn-lt"/>
                        </a:rPr>
                        <a:t> </a:t>
                      </a:r>
                      <a:endParaRPr lang="en-GB" sz="120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77641554"/>
                  </a:ext>
                </a:extLst>
              </a:tr>
              <a:tr h="214733">
                <a:tc>
                  <a:txBody>
                    <a:bodyPr/>
                    <a:lstStyle/>
                    <a:p>
                      <a:pPr algn="ctr">
                        <a:lnSpc>
                          <a:spcPct val="107000"/>
                        </a:lnSpc>
                        <a:spcAft>
                          <a:spcPts val="0"/>
                        </a:spcAft>
                      </a:pPr>
                      <a:r>
                        <a:rPr lang="en-GB" sz="1200" dirty="0">
                          <a:solidFill>
                            <a:sysClr val="windowText" lastClr="000000"/>
                          </a:solidFill>
                          <a:effectLst/>
                          <a:latin typeface="+mn-lt"/>
                        </a:rPr>
                        <a:t>75</a:t>
                      </a:r>
                      <a:endParaRPr lang="en-GB" sz="120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200">
                          <a:solidFill>
                            <a:sysClr val="windowText" lastClr="000000"/>
                          </a:solidFill>
                          <a:effectLst/>
                          <a:latin typeface="+mn-lt"/>
                        </a:rPr>
                        <a:t>1.25</a:t>
                      </a:r>
                      <a:endParaRPr lang="en-GB" sz="120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200">
                          <a:solidFill>
                            <a:sysClr val="windowText" lastClr="000000"/>
                          </a:solidFill>
                          <a:effectLst/>
                          <a:latin typeface="+mn-lt"/>
                        </a:rPr>
                        <a:t>1.23</a:t>
                      </a:r>
                      <a:endParaRPr lang="en-GB" sz="120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200" dirty="0">
                          <a:solidFill>
                            <a:sysClr val="windowText" lastClr="000000"/>
                          </a:solidFill>
                          <a:effectLst/>
                          <a:latin typeface="+mn-lt"/>
                        </a:rPr>
                        <a:t>1.24</a:t>
                      </a:r>
                      <a:endParaRPr lang="en-GB" sz="120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200" dirty="0">
                          <a:solidFill>
                            <a:sysClr val="windowText" lastClr="000000"/>
                          </a:solidFill>
                          <a:effectLst/>
                          <a:latin typeface="+mn-lt"/>
                        </a:rPr>
                        <a:t> </a:t>
                      </a:r>
                      <a:endParaRPr lang="en-GB" sz="120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74489704"/>
                  </a:ext>
                </a:extLst>
              </a:tr>
              <a:tr h="214733">
                <a:tc>
                  <a:txBody>
                    <a:bodyPr/>
                    <a:lstStyle/>
                    <a:p>
                      <a:pPr algn="ctr">
                        <a:lnSpc>
                          <a:spcPct val="107000"/>
                        </a:lnSpc>
                        <a:spcAft>
                          <a:spcPts val="0"/>
                        </a:spcAft>
                      </a:pPr>
                      <a:r>
                        <a:rPr lang="en-GB" sz="1200" dirty="0">
                          <a:solidFill>
                            <a:sysClr val="windowText" lastClr="000000"/>
                          </a:solidFill>
                          <a:effectLst/>
                          <a:latin typeface="+mn-lt"/>
                        </a:rPr>
                        <a:t>100</a:t>
                      </a:r>
                      <a:endParaRPr lang="en-GB" sz="120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200">
                          <a:solidFill>
                            <a:sysClr val="windowText" lastClr="000000"/>
                          </a:solidFill>
                          <a:effectLst/>
                          <a:latin typeface="+mn-lt"/>
                        </a:rPr>
                        <a:t>1.60</a:t>
                      </a:r>
                      <a:endParaRPr lang="en-GB" sz="120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200">
                          <a:solidFill>
                            <a:sysClr val="windowText" lastClr="000000"/>
                          </a:solidFill>
                          <a:effectLst/>
                          <a:latin typeface="+mn-lt"/>
                        </a:rPr>
                        <a:t>2.05</a:t>
                      </a:r>
                      <a:endParaRPr lang="en-GB" sz="120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200" dirty="0">
                          <a:solidFill>
                            <a:sysClr val="windowText" lastClr="000000"/>
                          </a:solidFill>
                          <a:effectLst/>
                          <a:latin typeface="+mn-lt"/>
                        </a:rPr>
                        <a:t>1.61</a:t>
                      </a:r>
                      <a:endParaRPr lang="en-GB" sz="120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200" dirty="0">
                          <a:solidFill>
                            <a:sysClr val="windowText" lastClr="000000"/>
                          </a:solidFill>
                          <a:effectLst/>
                          <a:latin typeface="+mn-lt"/>
                        </a:rPr>
                        <a:t> </a:t>
                      </a:r>
                      <a:endParaRPr lang="en-GB" sz="120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89997651"/>
                  </a:ext>
                </a:extLst>
              </a:tr>
              <a:tr h="214733">
                <a:tc>
                  <a:txBody>
                    <a:bodyPr/>
                    <a:lstStyle/>
                    <a:p>
                      <a:pPr algn="ctr">
                        <a:lnSpc>
                          <a:spcPct val="107000"/>
                        </a:lnSpc>
                        <a:spcAft>
                          <a:spcPts val="0"/>
                        </a:spcAft>
                      </a:pPr>
                      <a:r>
                        <a:rPr lang="en-GB" sz="1200" dirty="0">
                          <a:solidFill>
                            <a:sysClr val="windowText" lastClr="000000"/>
                          </a:solidFill>
                          <a:effectLst/>
                          <a:latin typeface="+mn-lt"/>
                        </a:rPr>
                        <a:t>125</a:t>
                      </a:r>
                      <a:endParaRPr lang="en-GB" sz="120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200">
                          <a:solidFill>
                            <a:sysClr val="windowText" lastClr="000000"/>
                          </a:solidFill>
                          <a:effectLst/>
                          <a:latin typeface="+mn-lt"/>
                        </a:rPr>
                        <a:t>2.02</a:t>
                      </a:r>
                      <a:endParaRPr lang="en-GB" sz="120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200">
                          <a:solidFill>
                            <a:sysClr val="windowText" lastClr="000000"/>
                          </a:solidFill>
                          <a:effectLst/>
                          <a:latin typeface="+mn-lt"/>
                        </a:rPr>
                        <a:t>2.06</a:t>
                      </a:r>
                      <a:endParaRPr lang="en-GB" sz="120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200" dirty="0">
                          <a:solidFill>
                            <a:sysClr val="windowText" lastClr="000000"/>
                          </a:solidFill>
                          <a:effectLst/>
                          <a:latin typeface="+mn-lt"/>
                        </a:rPr>
                        <a:t>2.03</a:t>
                      </a:r>
                      <a:endParaRPr lang="en-GB" sz="120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200" dirty="0">
                          <a:solidFill>
                            <a:sysClr val="windowText" lastClr="000000"/>
                          </a:solidFill>
                          <a:effectLst/>
                          <a:latin typeface="+mn-lt"/>
                        </a:rPr>
                        <a:t> </a:t>
                      </a:r>
                      <a:endParaRPr lang="en-GB" sz="120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64592931"/>
                  </a:ext>
                </a:extLst>
              </a:tr>
              <a:tr h="214733">
                <a:tc>
                  <a:txBody>
                    <a:bodyPr/>
                    <a:lstStyle/>
                    <a:p>
                      <a:pPr algn="ctr">
                        <a:lnSpc>
                          <a:spcPct val="107000"/>
                        </a:lnSpc>
                        <a:spcAft>
                          <a:spcPts val="0"/>
                        </a:spcAft>
                      </a:pPr>
                      <a:r>
                        <a:rPr lang="en-GB" sz="1200" dirty="0">
                          <a:solidFill>
                            <a:sysClr val="windowText" lastClr="000000"/>
                          </a:solidFill>
                          <a:effectLst/>
                          <a:latin typeface="+mn-lt"/>
                        </a:rPr>
                        <a:t>150</a:t>
                      </a:r>
                      <a:endParaRPr lang="en-GB" sz="120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200">
                          <a:solidFill>
                            <a:sysClr val="windowText" lastClr="000000"/>
                          </a:solidFill>
                          <a:effectLst/>
                          <a:latin typeface="+mn-lt"/>
                        </a:rPr>
                        <a:t>2.42</a:t>
                      </a:r>
                      <a:endParaRPr lang="en-GB" sz="120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200">
                          <a:solidFill>
                            <a:sysClr val="windowText" lastClr="000000"/>
                          </a:solidFill>
                          <a:effectLst/>
                          <a:latin typeface="+mn-lt"/>
                        </a:rPr>
                        <a:t>2.41</a:t>
                      </a:r>
                      <a:endParaRPr lang="en-GB" sz="120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200" dirty="0">
                          <a:solidFill>
                            <a:sysClr val="windowText" lastClr="000000"/>
                          </a:solidFill>
                          <a:effectLst/>
                          <a:latin typeface="+mn-lt"/>
                        </a:rPr>
                        <a:t>2.40</a:t>
                      </a:r>
                      <a:endParaRPr lang="en-GB" sz="120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200" dirty="0">
                          <a:solidFill>
                            <a:sysClr val="windowText" lastClr="000000"/>
                          </a:solidFill>
                          <a:effectLst/>
                          <a:latin typeface="+mn-lt"/>
                        </a:rPr>
                        <a:t> </a:t>
                      </a:r>
                      <a:endParaRPr lang="en-GB" sz="120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64573360"/>
                  </a:ext>
                </a:extLst>
              </a:tr>
              <a:tr h="214733">
                <a:tc>
                  <a:txBody>
                    <a:bodyPr/>
                    <a:lstStyle/>
                    <a:p>
                      <a:pPr algn="ctr">
                        <a:lnSpc>
                          <a:spcPct val="107000"/>
                        </a:lnSpc>
                        <a:spcAft>
                          <a:spcPts val="0"/>
                        </a:spcAft>
                      </a:pPr>
                      <a:r>
                        <a:rPr lang="en-GB" sz="1200" dirty="0">
                          <a:solidFill>
                            <a:sysClr val="windowText" lastClr="000000"/>
                          </a:solidFill>
                          <a:effectLst/>
                          <a:latin typeface="+mn-lt"/>
                        </a:rPr>
                        <a:t>175</a:t>
                      </a:r>
                      <a:endParaRPr lang="en-GB" sz="120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200">
                          <a:solidFill>
                            <a:sysClr val="windowText" lastClr="000000"/>
                          </a:solidFill>
                          <a:effectLst/>
                          <a:latin typeface="+mn-lt"/>
                        </a:rPr>
                        <a:t>2.83</a:t>
                      </a:r>
                      <a:endParaRPr lang="en-GB" sz="120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200">
                          <a:solidFill>
                            <a:sysClr val="windowText" lastClr="000000"/>
                          </a:solidFill>
                          <a:effectLst/>
                          <a:latin typeface="+mn-lt"/>
                        </a:rPr>
                        <a:t>2.84</a:t>
                      </a:r>
                      <a:endParaRPr lang="en-GB" sz="120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200" dirty="0">
                          <a:solidFill>
                            <a:sysClr val="windowText" lastClr="000000"/>
                          </a:solidFill>
                          <a:effectLst/>
                          <a:latin typeface="+mn-lt"/>
                        </a:rPr>
                        <a:t>2.84</a:t>
                      </a:r>
                      <a:endParaRPr lang="en-GB" sz="120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200" dirty="0">
                          <a:solidFill>
                            <a:sysClr val="windowText" lastClr="000000"/>
                          </a:solidFill>
                          <a:effectLst/>
                          <a:latin typeface="+mn-lt"/>
                        </a:rPr>
                        <a:t> </a:t>
                      </a:r>
                      <a:endParaRPr lang="en-GB" sz="120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64248813"/>
                  </a:ext>
                </a:extLst>
              </a:tr>
              <a:tr h="214733">
                <a:tc>
                  <a:txBody>
                    <a:bodyPr/>
                    <a:lstStyle/>
                    <a:p>
                      <a:pPr algn="ctr">
                        <a:lnSpc>
                          <a:spcPct val="107000"/>
                        </a:lnSpc>
                        <a:spcAft>
                          <a:spcPts val="0"/>
                        </a:spcAft>
                      </a:pPr>
                      <a:r>
                        <a:rPr lang="en-GB" sz="1200" dirty="0">
                          <a:solidFill>
                            <a:sysClr val="windowText" lastClr="000000"/>
                          </a:solidFill>
                          <a:effectLst/>
                          <a:latin typeface="+mn-lt"/>
                        </a:rPr>
                        <a:t>200</a:t>
                      </a:r>
                      <a:endParaRPr lang="en-GB" sz="120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200">
                          <a:solidFill>
                            <a:sysClr val="windowText" lastClr="000000"/>
                          </a:solidFill>
                          <a:effectLst/>
                          <a:latin typeface="+mn-lt"/>
                        </a:rPr>
                        <a:t>3.20</a:t>
                      </a:r>
                      <a:endParaRPr lang="en-GB" sz="120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200">
                          <a:solidFill>
                            <a:sysClr val="windowText" lastClr="000000"/>
                          </a:solidFill>
                          <a:effectLst/>
                          <a:latin typeface="+mn-lt"/>
                        </a:rPr>
                        <a:t>3.20</a:t>
                      </a:r>
                      <a:endParaRPr lang="en-GB" sz="120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200" dirty="0">
                          <a:solidFill>
                            <a:sysClr val="windowText" lastClr="000000"/>
                          </a:solidFill>
                          <a:effectLst/>
                          <a:latin typeface="+mn-lt"/>
                        </a:rPr>
                        <a:t>3.20</a:t>
                      </a:r>
                      <a:endParaRPr lang="en-GB" sz="120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200" dirty="0">
                          <a:solidFill>
                            <a:sysClr val="windowText" lastClr="000000"/>
                          </a:solidFill>
                          <a:effectLst/>
                          <a:latin typeface="+mn-lt"/>
                        </a:rPr>
                        <a:t> </a:t>
                      </a:r>
                      <a:endParaRPr lang="en-GB" sz="120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03363118"/>
                  </a:ext>
                </a:extLst>
              </a:tr>
            </a:tbl>
          </a:graphicData>
        </a:graphic>
      </p:graphicFrame>
      <p:sp>
        <p:nvSpPr>
          <p:cNvPr id="9" name="Rectangle 8">
            <a:extLst>
              <a:ext uri="{FF2B5EF4-FFF2-40B4-BE49-F238E27FC236}">
                <a16:creationId xmlns:a16="http://schemas.microsoft.com/office/drawing/2014/main" id="{78A4A89C-FCA7-4D63-96A6-5855FBE74A26}"/>
              </a:ext>
            </a:extLst>
          </p:cNvPr>
          <p:cNvSpPr/>
          <p:nvPr/>
        </p:nvSpPr>
        <p:spPr>
          <a:xfrm>
            <a:off x="96278" y="1695374"/>
            <a:ext cx="3765844" cy="5093702"/>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marL="228600" lvl="0" indent="-228600">
              <a:buFont typeface="+mj-lt"/>
              <a:buAutoNum type="arabicPeriod"/>
            </a:pPr>
            <a:r>
              <a:rPr lang="en-GB" sz="1300" dirty="0"/>
              <a:t>Give one reason that the student repeated the experiment.</a:t>
            </a:r>
          </a:p>
          <a:p>
            <a:pPr marL="228600" lvl="0" indent="-228600">
              <a:buFont typeface="+mj-lt"/>
              <a:buAutoNum type="arabicPeriod"/>
            </a:pPr>
            <a:endParaRPr lang="en-GB" sz="1300" dirty="0"/>
          </a:p>
          <a:p>
            <a:r>
              <a:rPr lang="en-GB" sz="1300" b="1" dirty="0"/>
              <a:t>Data Questions…</a:t>
            </a:r>
            <a:endParaRPr lang="en-GB" sz="1300" dirty="0"/>
          </a:p>
          <a:p>
            <a:pPr marL="342900" lvl="0" indent="-342900">
              <a:buFont typeface="+mj-lt"/>
              <a:buAutoNum type="arabicPeriod" startAt="2"/>
            </a:pPr>
            <a:r>
              <a:rPr lang="en-GB" sz="1300" dirty="0"/>
              <a:t>There is one anomalous result in the table. Circle it.</a:t>
            </a:r>
          </a:p>
          <a:p>
            <a:pPr marL="342900" lvl="0" indent="-342900">
              <a:buFont typeface="+mj-lt"/>
              <a:buAutoNum type="arabicPeriod" startAt="2"/>
            </a:pPr>
            <a:r>
              <a:rPr lang="en-GB" sz="1300" dirty="0"/>
              <a:t>When calculating the mean, what do you do with the anomalous result?</a:t>
            </a:r>
          </a:p>
          <a:p>
            <a:pPr marL="342900" lvl="0" indent="-342900">
              <a:buFont typeface="+mj-lt"/>
              <a:buAutoNum type="arabicPeriod" startAt="2"/>
            </a:pPr>
            <a:r>
              <a:rPr lang="en-GB" sz="1300" dirty="0"/>
              <a:t>How many significant figures is the mean voltage going to have and why? </a:t>
            </a:r>
          </a:p>
          <a:p>
            <a:pPr marL="342900" lvl="0" indent="-342900">
              <a:buFont typeface="+mj-lt"/>
              <a:buAutoNum type="arabicPeriod" startAt="2"/>
            </a:pPr>
            <a:r>
              <a:rPr lang="en-GB" sz="1300" dirty="0"/>
              <a:t>Calculate the mean for each result.</a:t>
            </a:r>
          </a:p>
          <a:p>
            <a:pPr lvl="0"/>
            <a:endParaRPr lang="en-GB" sz="1300" dirty="0"/>
          </a:p>
          <a:p>
            <a:pPr lvl="0"/>
            <a:r>
              <a:rPr lang="en-GB" sz="1300" b="1" dirty="0"/>
              <a:t>Graph Questions…</a:t>
            </a:r>
          </a:p>
          <a:p>
            <a:pPr marL="342900" lvl="0" indent="-342900">
              <a:buFont typeface="+mj-lt"/>
              <a:buAutoNum type="arabicPeriod" startAt="6"/>
            </a:pPr>
            <a:r>
              <a:rPr lang="en-GB" sz="1300" dirty="0"/>
              <a:t>Plot a graph of </a:t>
            </a:r>
            <a:r>
              <a:rPr lang="en-GB" sz="1300" b="1" u="sng" dirty="0"/>
              <a:t>voltage</a:t>
            </a:r>
            <a:r>
              <a:rPr lang="en-GB" sz="1300" dirty="0"/>
              <a:t> against number of </a:t>
            </a:r>
            <a:r>
              <a:rPr lang="en-GB" sz="1300" b="1" u="sng" dirty="0"/>
              <a:t>turns</a:t>
            </a:r>
            <a:r>
              <a:rPr lang="en-GB" sz="1300" dirty="0"/>
              <a:t> in the coil. Extend the </a:t>
            </a:r>
            <a:r>
              <a:rPr lang="en-GB" sz="1300" i="1" dirty="0"/>
              <a:t>x</a:t>
            </a:r>
            <a:r>
              <a:rPr lang="en-GB" sz="1300" dirty="0"/>
              <a:t>-axis to go up to </a:t>
            </a:r>
            <a:r>
              <a:rPr lang="en-GB" sz="1300" b="1" dirty="0"/>
              <a:t>250 turns</a:t>
            </a:r>
            <a:r>
              <a:rPr lang="en-GB" sz="1300" dirty="0"/>
              <a:t> in the coil.</a:t>
            </a:r>
          </a:p>
          <a:p>
            <a:pPr marL="342900" lvl="0" indent="-342900">
              <a:buFont typeface="+mj-lt"/>
              <a:buAutoNum type="arabicPeriod" startAt="6"/>
            </a:pPr>
            <a:r>
              <a:rPr lang="en-GB" sz="1300" dirty="0"/>
              <a:t>What happens to the voltage as the number of turns in the coil increases?</a:t>
            </a:r>
          </a:p>
          <a:p>
            <a:pPr marL="342900" lvl="0" indent="-342900">
              <a:buFont typeface="+mj-lt"/>
              <a:buAutoNum type="arabicPeriod" startAt="6"/>
            </a:pPr>
            <a:r>
              <a:rPr lang="en-GB" sz="1300" dirty="0"/>
              <a:t>Use the graph to predict the voltage produced if the coil had 160 turns in it?</a:t>
            </a:r>
          </a:p>
          <a:p>
            <a:pPr marL="342900" lvl="0" indent="-342900">
              <a:buFont typeface="+mj-lt"/>
              <a:buAutoNum type="arabicPeriod" startAt="6"/>
            </a:pPr>
            <a:r>
              <a:rPr lang="en-GB" sz="1300" dirty="0"/>
              <a:t>Use the graph to predict the number of turns needed to generate 3.50 V. ?</a:t>
            </a:r>
          </a:p>
          <a:p>
            <a:pPr marL="342900" lvl="0" indent="-342900">
              <a:buFont typeface="+mj-lt"/>
              <a:buAutoNum type="arabicPeriod" startAt="6"/>
            </a:pPr>
            <a:r>
              <a:rPr lang="en-GB" sz="1300" dirty="0"/>
              <a:t>Give three variables that the student would have to keep the same for the results to be valid.</a:t>
            </a:r>
          </a:p>
        </p:txBody>
      </p:sp>
      <p:pic>
        <p:nvPicPr>
          <p:cNvPr id="11" name="Picture 10">
            <a:extLst>
              <a:ext uri="{FF2B5EF4-FFF2-40B4-BE49-F238E27FC236}">
                <a16:creationId xmlns:a16="http://schemas.microsoft.com/office/drawing/2014/main" id="{19B67A84-1B84-4C7F-9853-2A439D1E9657}"/>
              </a:ext>
            </a:extLst>
          </p:cNvPr>
          <p:cNvPicPr/>
          <p:nvPr/>
        </p:nvPicPr>
        <p:blipFill rotWithShape="1">
          <a:blip r:embed="rId3" cstate="print">
            <a:extLst>
              <a:ext uri="{28A0092B-C50C-407E-A947-70E740481C1C}">
                <a14:useLocalDpi xmlns:a14="http://schemas.microsoft.com/office/drawing/2010/main" val="0"/>
              </a:ext>
            </a:extLst>
          </a:blip>
          <a:srcRect/>
          <a:stretch/>
        </p:blipFill>
        <p:spPr bwMode="auto">
          <a:xfrm>
            <a:off x="6839953" y="2839079"/>
            <a:ext cx="1997241" cy="13327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11">
            <a:extLst>
              <a:ext uri="{FF2B5EF4-FFF2-40B4-BE49-F238E27FC236}">
                <a16:creationId xmlns:a16="http://schemas.microsoft.com/office/drawing/2014/main" id="{F62172FC-9F06-4FF4-86EA-365951EE74F3}"/>
              </a:ext>
            </a:extLst>
          </p:cNvPr>
          <p:cNvPicPr/>
          <p:nvPr/>
        </p:nvPicPr>
        <p:blipFill rotWithShape="1">
          <a:blip r:embed="rId4" cstate="print">
            <a:extLst>
              <a:ext uri="{28A0092B-C50C-407E-A947-70E740481C1C}">
                <a14:useLocalDpi xmlns:a14="http://schemas.microsoft.com/office/drawing/2010/main" val="0"/>
              </a:ext>
            </a:extLst>
          </a:blip>
          <a:srcRect/>
          <a:stretch/>
        </p:blipFill>
        <p:spPr bwMode="auto">
          <a:xfrm>
            <a:off x="6839953" y="4372621"/>
            <a:ext cx="1997240" cy="13518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2" descr="electromagnetic induction">
            <a:extLst>
              <a:ext uri="{FF2B5EF4-FFF2-40B4-BE49-F238E27FC236}">
                <a16:creationId xmlns:a16="http://schemas.microsoft.com/office/drawing/2014/main" id="{AEFF8848-423B-432A-886E-3529C4E33CDC}"/>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72129" y="3486780"/>
            <a:ext cx="2419501" cy="1699950"/>
          </a:xfrm>
          <a:prstGeom prst="rect">
            <a:avLst/>
          </a:prstGeom>
          <a:noFill/>
        </p:spPr>
      </p:pic>
      <p:pic>
        <p:nvPicPr>
          <p:cNvPr id="14" name="Picture 13">
            <a:extLst>
              <a:ext uri="{FF2B5EF4-FFF2-40B4-BE49-F238E27FC236}">
                <a16:creationId xmlns:a16="http://schemas.microsoft.com/office/drawing/2014/main" id="{3BCBE8B0-21A4-4E7F-AD6E-FF205960FEA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4302978" y="5446737"/>
            <a:ext cx="1980247" cy="830997"/>
          </a:xfrm>
          <a:prstGeom prst="rect">
            <a:avLst/>
          </a:prstGeom>
        </p:spPr>
      </p:pic>
      <p:sp>
        <p:nvSpPr>
          <p:cNvPr id="15" name="Rectangle 14">
            <a:extLst>
              <a:ext uri="{FF2B5EF4-FFF2-40B4-BE49-F238E27FC236}">
                <a16:creationId xmlns:a16="http://schemas.microsoft.com/office/drawing/2014/main" id="{82E45503-193E-4DC0-9079-D3F9F9DEE9A0}"/>
              </a:ext>
            </a:extLst>
          </p:cNvPr>
          <p:cNvSpPr/>
          <p:nvPr/>
        </p:nvSpPr>
        <p:spPr>
          <a:xfrm>
            <a:off x="7171666" y="6007154"/>
            <a:ext cx="1901753" cy="830997"/>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marL="342900" indent="-342900"/>
            <a:r>
              <a:rPr lang="en-GB" sz="1200" b="1" dirty="0">
                <a:solidFill>
                  <a:srgbClr val="7030A0"/>
                </a:solidFill>
              </a:rPr>
              <a:t>Rule to learn is.....</a:t>
            </a:r>
          </a:p>
          <a:p>
            <a:pPr marL="342900" indent="-342900"/>
            <a:endParaRPr lang="en-GB" sz="1200" dirty="0"/>
          </a:p>
          <a:p>
            <a:pPr marL="342900" indent="-342900"/>
            <a:r>
              <a:rPr lang="en-GB" sz="1200" b="1" dirty="0">
                <a:solidFill>
                  <a:srgbClr val="FF0000"/>
                </a:solidFill>
              </a:rPr>
              <a:t>N</a:t>
            </a:r>
            <a:r>
              <a:rPr lang="en-GB" sz="1200" dirty="0"/>
              <a:t>orth pole  - </a:t>
            </a:r>
            <a:r>
              <a:rPr lang="en-GB" sz="1200" dirty="0" err="1"/>
              <a:t>a</a:t>
            </a:r>
            <a:r>
              <a:rPr lang="en-GB" sz="1200" b="1" dirty="0" err="1">
                <a:solidFill>
                  <a:srgbClr val="FF0000"/>
                </a:solidFill>
              </a:rPr>
              <a:t>N</a:t>
            </a:r>
            <a:r>
              <a:rPr lang="en-GB" sz="1200" dirty="0" err="1"/>
              <a:t>ticlockwise</a:t>
            </a:r>
            <a:endParaRPr lang="en-GB" sz="1200" dirty="0"/>
          </a:p>
          <a:p>
            <a:pPr marL="342900" indent="-342900"/>
            <a:r>
              <a:rPr lang="en-GB" sz="1200" dirty="0"/>
              <a:t>South pole – Clockwise</a:t>
            </a:r>
          </a:p>
        </p:txBody>
      </p:sp>
      <p:sp>
        <p:nvSpPr>
          <p:cNvPr id="17" name="TextBox 16">
            <a:extLst>
              <a:ext uri="{FF2B5EF4-FFF2-40B4-BE49-F238E27FC236}">
                <a16:creationId xmlns:a16="http://schemas.microsoft.com/office/drawing/2014/main" id="{877310FE-D31F-4FC9-9791-13BF1BD862FF}"/>
              </a:ext>
            </a:extLst>
          </p:cNvPr>
          <p:cNvSpPr txBox="1"/>
          <p:nvPr/>
        </p:nvSpPr>
        <p:spPr>
          <a:xfrm>
            <a:off x="3924392" y="6396333"/>
            <a:ext cx="2464376" cy="461665"/>
          </a:xfrm>
          <a:prstGeom prst="rect">
            <a:avLst/>
          </a:prstGeom>
          <a:noFill/>
        </p:spPr>
        <p:txBody>
          <a:bodyPr wrap="square">
            <a:spAutoFit/>
          </a:bodyPr>
          <a:lstStyle/>
          <a:p>
            <a:r>
              <a:rPr lang="en-GB" sz="1200" u="sng" dirty="0">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7"/>
              </a:rPr>
              <a:t>http://phet.colorado.edu/en/simulation/faraday</a:t>
            </a:r>
            <a:endParaRPr lang="en-GB" sz="1200" dirty="0"/>
          </a:p>
        </p:txBody>
      </p:sp>
      <p:pic>
        <p:nvPicPr>
          <p:cNvPr id="2052" name="Picture 4">
            <a:extLst>
              <a:ext uri="{FF2B5EF4-FFF2-40B4-BE49-F238E27FC236}">
                <a16:creationId xmlns:a16="http://schemas.microsoft.com/office/drawing/2014/main" id="{BFD249A2-76F5-42A5-8A32-660A16ECB37C}"/>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199422" y="1225607"/>
            <a:ext cx="939716" cy="9405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8116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bg/>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9">
                                            <p:txEl>
                                              <p:pRg st="11" end="11"/>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9">
                                            <p:txEl>
                                              <p:pRg st="12" end="12"/>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9">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9"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
            <a:ext cx="7439487" cy="396238"/>
          </a:xfrm>
        </p:spPr>
        <p:txBody>
          <a:bodyPr/>
          <a:lstStyle/>
          <a:p>
            <a:r>
              <a:rPr lang="en-GB" dirty="0"/>
              <a:t>Lesson 8 - Graphical Analysis of Generator Effect worksheet</a:t>
            </a:r>
          </a:p>
        </p:txBody>
      </p:sp>
      <p:graphicFrame>
        <p:nvGraphicFramePr>
          <p:cNvPr id="7" name="Chart 6">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3082366122"/>
              </p:ext>
            </p:extLst>
          </p:nvPr>
        </p:nvGraphicFramePr>
        <p:xfrm>
          <a:off x="165339" y="3075844"/>
          <a:ext cx="8783353" cy="368893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le 5">
            <a:extLst>
              <a:ext uri="{FF2B5EF4-FFF2-40B4-BE49-F238E27FC236}">
                <a16:creationId xmlns:a16="http://schemas.microsoft.com/office/drawing/2014/main" id="{ED9F23CC-E8E5-480E-B1B5-C3E854FFAC6A}"/>
              </a:ext>
            </a:extLst>
          </p:cNvPr>
          <p:cNvGraphicFramePr>
            <a:graphicFrameLocks noGrp="1"/>
          </p:cNvGraphicFramePr>
          <p:nvPr>
            <p:extLst>
              <p:ext uri="{D42A27DB-BD31-4B8C-83A1-F6EECF244321}">
                <p14:modId xmlns:p14="http://schemas.microsoft.com/office/powerpoint/2010/main" val="2542282982"/>
              </p:ext>
            </p:extLst>
          </p:nvPr>
        </p:nvGraphicFramePr>
        <p:xfrm>
          <a:off x="165339" y="383252"/>
          <a:ext cx="8479350" cy="2692589"/>
        </p:xfrm>
        <a:graphic>
          <a:graphicData uri="http://schemas.openxmlformats.org/drawingml/2006/table">
            <a:tbl>
              <a:tblPr firstRow="1" firstCol="1" bandRow="1" bandCol="1">
                <a:tableStyleId>{5C22544A-7EE6-4342-B048-85BDC9FD1C3A}</a:tableStyleId>
              </a:tblPr>
              <a:tblGrid>
                <a:gridCol w="2048472">
                  <a:extLst>
                    <a:ext uri="{9D8B030D-6E8A-4147-A177-3AD203B41FA5}">
                      <a16:colId xmlns:a16="http://schemas.microsoft.com/office/drawing/2014/main" val="1769012197"/>
                    </a:ext>
                  </a:extLst>
                </a:gridCol>
                <a:gridCol w="1814098">
                  <a:extLst>
                    <a:ext uri="{9D8B030D-6E8A-4147-A177-3AD203B41FA5}">
                      <a16:colId xmlns:a16="http://schemas.microsoft.com/office/drawing/2014/main" val="1956221411"/>
                    </a:ext>
                  </a:extLst>
                </a:gridCol>
                <a:gridCol w="1263118">
                  <a:extLst>
                    <a:ext uri="{9D8B030D-6E8A-4147-A177-3AD203B41FA5}">
                      <a16:colId xmlns:a16="http://schemas.microsoft.com/office/drawing/2014/main" val="3366046026"/>
                    </a:ext>
                  </a:extLst>
                </a:gridCol>
                <a:gridCol w="1446175">
                  <a:extLst>
                    <a:ext uri="{9D8B030D-6E8A-4147-A177-3AD203B41FA5}">
                      <a16:colId xmlns:a16="http://schemas.microsoft.com/office/drawing/2014/main" val="3468840542"/>
                    </a:ext>
                  </a:extLst>
                </a:gridCol>
                <a:gridCol w="1907487">
                  <a:extLst>
                    <a:ext uri="{9D8B030D-6E8A-4147-A177-3AD203B41FA5}">
                      <a16:colId xmlns:a16="http://schemas.microsoft.com/office/drawing/2014/main" val="1972140836"/>
                    </a:ext>
                  </a:extLst>
                </a:gridCol>
              </a:tblGrid>
              <a:tr h="264576">
                <a:tc rowSpan="2">
                  <a:txBody>
                    <a:bodyPr/>
                    <a:lstStyle/>
                    <a:p>
                      <a:pPr algn="ctr">
                        <a:lnSpc>
                          <a:spcPct val="107000"/>
                        </a:lnSpc>
                        <a:spcAft>
                          <a:spcPts val="0"/>
                        </a:spcAft>
                      </a:pPr>
                      <a:r>
                        <a:rPr lang="en-GB" sz="1600" dirty="0">
                          <a:solidFill>
                            <a:sysClr val="windowText" lastClr="000000"/>
                          </a:solidFill>
                          <a:effectLst/>
                          <a:latin typeface="+mn-lt"/>
                        </a:rPr>
                        <a:t>Number of turns in the coil</a:t>
                      </a:r>
                      <a:endParaRPr lang="en-GB" sz="160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gridSpan="4">
                  <a:txBody>
                    <a:bodyPr/>
                    <a:lstStyle/>
                    <a:p>
                      <a:pPr algn="ctr">
                        <a:lnSpc>
                          <a:spcPct val="107000"/>
                        </a:lnSpc>
                        <a:spcAft>
                          <a:spcPts val="0"/>
                        </a:spcAft>
                      </a:pPr>
                      <a:r>
                        <a:rPr lang="en-GB" sz="1600" b="1" dirty="0">
                          <a:solidFill>
                            <a:sysClr val="windowText" lastClr="000000"/>
                          </a:solidFill>
                          <a:effectLst/>
                          <a:latin typeface="+mn-lt"/>
                        </a:rPr>
                        <a:t>Potential Difference Induced /V</a:t>
                      </a:r>
                      <a:endParaRPr lang="en-GB" sz="1600" b="1"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hMerge="1">
                  <a:txBody>
                    <a:bodyPr/>
                    <a:lstStyle/>
                    <a:p>
                      <a:pPr algn="ctr">
                        <a:lnSpc>
                          <a:spcPct val="107000"/>
                        </a:lnSpc>
                        <a:spcAft>
                          <a:spcPts val="0"/>
                        </a:spcAft>
                      </a:pPr>
                      <a:endParaRPr lang="en-GB" sz="1200" b="1" dirty="0">
                        <a:solidFill>
                          <a:sysClr val="windowText" lastClr="000000"/>
                        </a:solidFill>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lnSpc>
                          <a:spcPct val="107000"/>
                        </a:lnSpc>
                        <a:spcAft>
                          <a:spcPts val="0"/>
                        </a:spcAft>
                      </a:pPr>
                      <a:endParaRPr lang="en-GB" sz="1200" b="1" dirty="0">
                        <a:solidFill>
                          <a:sysClr val="windowText" lastClr="000000"/>
                        </a:solidFill>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lnSpc>
                          <a:spcPct val="107000"/>
                        </a:lnSpc>
                        <a:spcAft>
                          <a:spcPts val="0"/>
                        </a:spcAft>
                      </a:pPr>
                      <a:endParaRPr lang="en-GB" sz="1200" b="1" dirty="0">
                        <a:solidFill>
                          <a:sysClr val="windowText" lastClr="000000"/>
                        </a:solidFill>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14539484"/>
                  </a:ext>
                </a:extLst>
              </a:tr>
              <a:tr h="276909">
                <a:tc vMerge="1">
                  <a:txBody>
                    <a:bodyPr/>
                    <a:lstStyle/>
                    <a:p>
                      <a:pPr algn="ctr">
                        <a:lnSpc>
                          <a:spcPct val="107000"/>
                        </a:lnSpc>
                        <a:spcAft>
                          <a:spcPts val="0"/>
                        </a:spcAft>
                      </a:pPr>
                      <a:endParaRPr lang="en-GB" sz="1200" dirty="0">
                        <a:solidFill>
                          <a:sysClr val="windowText" lastClr="000000"/>
                        </a:solidFill>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600" b="1" dirty="0">
                          <a:solidFill>
                            <a:sysClr val="windowText" lastClr="000000"/>
                          </a:solidFill>
                          <a:effectLst/>
                          <a:latin typeface="+mn-lt"/>
                          <a:ea typeface="Times New Roman" panose="02020603050405020304" pitchFamily="18" charset="0"/>
                          <a:cs typeface="Times New Roman" panose="02020603050405020304" pitchFamily="18" charset="0"/>
                        </a:rPr>
                        <a:t>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a:lnSpc>
                          <a:spcPct val="107000"/>
                        </a:lnSpc>
                        <a:spcAft>
                          <a:spcPts val="0"/>
                        </a:spcAft>
                      </a:pPr>
                      <a:r>
                        <a:rPr lang="en-GB" sz="1600" b="1" dirty="0">
                          <a:solidFill>
                            <a:sysClr val="windowText" lastClr="000000"/>
                          </a:solidFill>
                          <a:effectLst/>
                          <a:latin typeface="+mn-lt"/>
                          <a:ea typeface="Times New Roman" panose="02020603050405020304" pitchFamily="18" charset="0"/>
                          <a:cs typeface="Times New Roman" panose="02020603050405020304" pitchFamily="18" charset="0"/>
                        </a:rPr>
                        <a:t>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a:lnSpc>
                          <a:spcPct val="107000"/>
                        </a:lnSpc>
                        <a:spcAft>
                          <a:spcPts val="0"/>
                        </a:spcAft>
                      </a:pPr>
                      <a:r>
                        <a:rPr lang="en-GB" sz="1600" b="1" dirty="0">
                          <a:solidFill>
                            <a:sysClr val="windowText" lastClr="000000"/>
                          </a:solidFill>
                          <a:effectLst/>
                          <a:latin typeface="+mn-lt"/>
                          <a:ea typeface="Times New Roman" panose="02020603050405020304" pitchFamily="18" charset="0"/>
                          <a:cs typeface="Times New Roman" panose="02020603050405020304" pitchFamily="18" charset="0"/>
                        </a:rPr>
                        <a:t>3</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a:lnSpc>
                          <a:spcPct val="107000"/>
                        </a:lnSpc>
                        <a:spcAft>
                          <a:spcPts val="0"/>
                        </a:spcAft>
                      </a:pPr>
                      <a:r>
                        <a:rPr lang="en-GB" sz="1600" b="1" dirty="0">
                          <a:solidFill>
                            <a:sysClr val="windowText" lastClr="000000"/>
                          </a:solidFill>
                          <a:effectLst/>
                          <a:latin typeface="+mn-lt"/>
                          <a:ea typeface="Times New Roman" panose="02020603050405020304" pitchFamily="18" charset="0"/>
                          <a:cs typeface="Times New Roman" panose="02020603050405020304" pitchFamily="18" charset="0"/>
                        </a:rPr>
                        <a:t>Mean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3749557182"/>
                  </a:ext>
                </a:extLst>
              </a:tr>
              <a:tr h="268888">
                <a:tc>
                  <a:txBody>
                    <a:bodyPr/>
                    <a:lstStyle/>
                    <a:p>
                      <a:pPr algn="ctr">
                        <a:lnSpc>
                          <a:spcPct val="107000"/>
                        </a:lnSpc>
                        <a:spcAft>
                          <a:spcPts val="0"/>
                        </a:spcAft>
                      </a:pPr>
                      <a:r>
                        <a:rPr lang="en-GB" sz="1600" dirty="0">
                          <a:solidFill>
                            <a:sysClr val="windowText" lastClr="000000"/>
                          </a:solidFill>
                          <a:effectLst/>
                          <a:latin typeface="+mn-lt"/>
                        </a:rPr>
                        <a:t>25</a:t>
                      </a:r>
                      <a:endParaRPr lang="en-GB" sz="160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600" dirty="0">
                          <a:solidFill>
                            <a:sysClr val="windowText" lastClr="000000"/>
                          </a:solidFill>
                          <a:effectLst/>
                          <a:latin typeface="+mn-lt"/>
                        </a:rPr>
                        <a:t>0.40</a:t>
                      </a:r>
                      <a:endParaRPr lang="en-GB" sz="160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600" dirty="0">
                          <a:solidFill>
                            <a:sysClr val="windowText" lastClr="000000"/>
                          </a:solidFill>
                          <a:effectLst/>
                          <a:latin typeface="+mn-lt"/>
                        </a:rPr>
                        <a:t>0.42</a:t>
                      </a:r>
                      <a:endParaRPr lang="en-GB" sz="160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600" dirty="0">
                          <a:solidFill>
                            <a:sysClr val="windowText" lastClr="000000"/>
                          </a:solidFill>
                          <a:effectLst/>
                          <a:latin typeface="+mn-lt"/>
                        </a:rPr>
                        <a:t>0.42</a:t>
                      </a:r>
                      <a:endParaRPr lang="en-GB" sz="160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GB" sz="1600" b="0" i="0" u="none" strike="noStrike">
                          <a:solidFill>
                            <a:srgbClr val="000000"/>
                          </a:solidFill>
                          <a:effectLst/>
                          <a:latin typeface="Calibri" panose="020F0502020204030204" pitchFamily="34" charset="0"/>
                        </a:rPr>
                        <a:t>0.41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3413483"/>
                  </a:ext>
                </a:extLst>
              </a:tr>
              <a:tr h="268888">
                <a:tc>
                  <a:txBody>
                    <a:bodyPr/>
                    <a:lstStyle/>
                    <a:p>
                      <a:pPr algn="ctr">
                        <a:lnSpc>
                          <a:spcPct val="107000"/>
                        </a:lnSpc>
                        <a:spcAft>
                          <a:spcPts val="0"/>
                        </a:spcAft>
                      </a:pPr>
                      <a:r>
                        <a:rPr lang="en-GB" sz="1600">
                          <a:solidFill>
                            <a:sysClr val="windowText" lastClr="000000"/>
                          </a:solidFill>
                          <a:effectLst/>
                          <a:latin typeface="+mn-lt"/>
                        </a:rPr>
                        <a:t>50</a:t>
                      </a:r>
                      <a:endParaRPr lang="en-GB" sz="160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600">
                          <a:solidFill>
                            <a:sysClr val="windowText" lastClr="000000"/>
                          </a:solidFill>
                          <a:effectLst/>
                          <a:latin typeface="+mn-lt"/>
                        </a:rPr>
                        <a:t>0.83</a:t>
                      </a:r>
                      <a:endParaRPr lang="en-GB" sz="160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600" dirty="0">
                          <a:solidFill>
                            <a:sysClr val="windowText" lastClr="000000"/>
                          </a:solidFill>
                          <a:effectLst/>
                          <a:latin typeface="+mn-lt"/>
                        </a:rPr>
                        <a:t>0.82</a:t>
                      </a:r>
                      <a:endParaRPr lang="en-GB" sz="160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600">
                          <a:solidFill>
                            <a:sysClr val="windowText" lastClr="000000"/>
                          </a:solidFill>
                          <a:effectLst/>
                          <a:latin typeface="+mn-lt"/>
                        </a:rPr>
                        <a:t>0.85</a:t>
                      </a:r>
                      <a:endParaRPr lang="en-GB" sz="160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GB" sz="1600" b="0" i="0" u="none" strike="noStrike">
                          <a:solidFill>
                            <a:srgbClr val="000000"/>
                          </a:solidFill>
                          <a:effectLst/>
                          <a:latin typeface="Calibri" panose="020F0502020204030204" pitchFamily="34" charset="0"/>
                        </a:rPr>
                        <a:t>0.83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77641554"/>
                  </a:ext>
                </a:extLst>
              </a:tr>
              <a:tr h="268888">
                <a:tc>
                  <a:txBody>
                    <a:bodyPr/>
                    <a:lstStyle/>
                    <a:p>
                      <a:pPr algn="ctr">
                        <a:lnSpc>
                          <a:spcPct val="107000"/>
                        </a:lnSpc>
                        <a:spcAft>
                          <a:spcPts val="0"/>
                        </a:spcAft>
                      </a:pPr>
                      <a:r>
                        <a:rPr lang="en-GB" sz="1600" dirty="0">
                          <a:solidFill>
                            <a:sysClr val="windowText" lastClr="000000"/>
                          </a:solidFill>
                          <a:effectLst/>
                          <a:latin typeface="+mn-lt"/>
                        </a:rPr>
                        <a:t>75</a:t>
                      </a:r>
                      <a:endParaRPr lang="en-GB" sz="160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600">
                          <a:solidFill>
                            <a:sysClr val="windowText" lastClr="000000"/>
                          </a:solidFill>
                          <a:effectLst/>
                          <a:latin typeface="+mn-lt"/>
                        </a:rPr>
                        <a:t>1.25</a:t>
                      </a:r>
                      <a:endParaRPr lang="en-GB" sz="160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600">
                          <a:solidFill>
                            <a:sysClr val="windowText" lastClr="000000"/>
                          </a:solidFill>
                          <a:effectLst/>
                          <a:latin typeface="+mn-lt"/>
                        </a:rPr>
                        <a:t>1.23</a:t>
                      </a:r>
                      <a:endParaRPr lang="en-GB" sz="160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600">
                          <a:solidFill>
                            <a:sysClr val="windowText" lastClr="000000"/>
                          </a:solidFill>
                          <a:effectLst/>
                          <a:latin typeface="+mn-lt"/>
                        </a:rPr>
                        <a:t>1.24</a:t>
                      </a:r>
                      <a:endParaRPr lang="en-GB" sz="160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GB" sz="1600" b="0" i="0" u="none" strike="noStrike">
                          <a:solidFill>
                            <a:srgbClr val="000000"/>
                          </a:solidFill>
                          <a:effectLst/>
                          <a:latin typeface="Calibri" panose="020F0502020204030204" pitchFamily="34" charset="0"/>
                        </a:rPr>
                        <a:t>1.24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74489704"/>
                  </a:ext>
                </a:extLst>
              </a:tr>
              <a:tr h="268888">
                <a:tc>
                  <a:txBody>
                    <a:bodyPr/>
                    <a:lstStyle/>
                    <a:p>
                      <a:pPr algn="ctr">
                        <a:lnSpc>
                          <a:spcPct val="107000"/>
                        </a:lnSpc>
                        <a:spcAft>
                          <a:spcPts val="0"/>
                        </a:spcAft>
                      </a:pPr>
                      <a:r>
                        <a:rPr lang="en-GB" sz="1600">
                          <a:solidFill>
                            <a:sysClr val="windowText" lastClr="000000"/>
                          </a:solidFill>
                          <a:effectLst/>
                          <a:latin typeface="+mn-lt"/>
                        </a:rPr>
                        <a:t>100</a:t>
                      </a:r>
                      <a:endParaRPr lang="en-GB" sz="160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600">
                          <a:solidFill>
                            <a:sysClr val="windowText" lastClr="000000"/>
                          </a:solidFill>
                          <a:effectLst/>
                          <a:latin typeface="+mn-lt"/>
                        </a:rPr>
                        <a:t>1.60</a:t>
                      </a:r>
                      <a:endParaRPr lang="en-GB" sz="160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600" dirty="0">
                          <a:solidFill>
                            <a:sysClr val="windowText" lastClr="000000"/>
                          </a:solidFill>
                          <a:effectLst/>
                          <a:latin typeface="+mn-lt"/>
                        </a:rPr>
                        <a:t>2.05</a:t>
                      </a:r>
                      <a:endParaRPr lang="en-GB" sz="160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lnSpc>
                          <a:spcPct val="107000"/>
                        </a:lnSpc>
                        <a:spcAft>
                          <a:spcPts val="0"/>
                        </a:spcAft>
                      </a:pPr>
                      <a:r>
                        <a:rPr lang="en-GB" sz="1600">
                          <a:solidFill>
                            <a:sysClr val="windowText" lastClr="000000"/>
                          </a:solidFill>
                          <a:effectLst/>
                          <a:latin typeface="+mn-lt"/>
                        </a:rPr>
                        <a:t>1.61</a:t>
                      </a:r>
                      <a:endParaRPr lang="en-GB" sz="160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GB" sz="1600" b="1" i="0" u="none" strike="noStrike" dirty="0">
                          <a:solidFill>
                            <a:sysClr val="windowText" lastClr="000000"/>
                          </a:solidFill>
                          <a:effectLst/>
                          <a:latin typeface="Calibri" panose="020F0502020204030204" pitchFamily="34" charset="0"/>
                        </a:rPr>
                        <a:t>1.61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2589997651"/>
                  </a:ext>
                </a:extLst>
              </a:tr>
              <a:tr h="268888">
                <a:tc>
                  <a:txBody>
                    <a:bodyPr/>
                    <a:lstStyle/>
                    <a:p>
                      <a:pPr algn="ctr">
                        <a:lnSpc>
                          <a:spcPct val="107000"/>
                        </a:lnSpc>
                        <a:spcAft>
                          <a:spcPts val="0"/>
                        </a:spcAft>
                      </a:pPr>
                      <a:r>
                        <a:rPr lang="en-GB" sz="1600">
                          <a:solidFill>
                            <a:sysClr val="windowText" lastClr="000000"/>
                          </a:solidFill>
                          <a:effectLst/>
                          <a:latin typeface="+mn-lt"/>
                        </a:rPr>
                        <a:t>125</a:t>
                      </a:r>
                      <a:endParaRPr lang="en-GB" sz="160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600">
                          <a:solidFill>
                            <a:sysClr val="windowText" lastClr="000000"/>
                          </a:solidFill>
                          <a:effectLst/>
                          <a:latin typeface="+mn-lt"/>
                        </a:rPr>
                        <a:t>2.02</a:t>
                      </a:r>
                      <a:endParaRPr lang="en-GB" sz="160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600">
                          <a:solidFill>
                            <a:sysClr val="windowText" lastClr="000000"/>
                          </a:solidFill>
                          <a:effectLst/>
                          <a:latin typeface="+mn-lt"/>
                        </a:rPr>
                        <a:t>2.06</a:t>
                      </a:r>
                      <a:endParaRPr lang="en-GB" sz="160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600">
                          <a:solidFill>
                            <a:sysClr val="windowText" lastClr="000000"/>
                          </a:solidFill>
                          <a:effectLst/>
                          <a:latin typeface="+mn-lt"/>
                        </a:rPr>
                        <a:t>2.03</a:t>
                      </a:r>
                      <a:endParaRPr lang="en-GB" sz="160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GB" sz="1600" b="0" i="0" u="none" strike="noStrike">
                          <a:solidFill>
                            <a:srgbClr val="000000"/>
                          </a:solidFill>
                          <a:effectLst/>
                          <a:latin typeface="Calibri" panose="020F0502020204030204" pitchFamily="34" charset="0"/>
                        </a:rPr>
                        <a:t>2.04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64592931"/>
                  </a:ext>
                </a:extLst>
              </a:tr>
              <a:tr h="268888">
                <a:tc>
                  <a:txBody>
                    <a:bodyPr/>
                    <a:lstStyle/>
                    <a:p>
                      <a:pPr algn="ctr">
                        <a:lnSpc>
                          <a:spcPct val="107000"/>
                        </a:lnSpc>
                        <a:spcAft>
                          <a:spcPts val="0"/>
                        </a:spcAft>
                      </a:pPr>
                      <a:r>
                        <a:rPr lang="en-GB" sz="1600">
                          <a:solidFill>
                            <a:sysClr val="windowText" lastClr="000000"/>
                          </a:solidFill>
                          <a:effectLst/>
                          <a:latin typeface="+mn-lt"/>
                        </a:rPr>
                        <a:t>150</a:t>
                      </a:r>
                      <a:endParaRPr lang="en-GB" sz="160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600">
                          <a:solidFill>
                            <a:sysClr val="windowText" lastClr="000000"/>
                          </a:solidFill>
                          <a:effectLst/>
                          <a:latin typeface="+mn-lt"/>
                        </a:rPr>
                        <a:t>2.42</a:t>
                      </a:r>
                      <a:endParaRPr lang="en-GB" sz="160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600">
                          <a:solidFill>
                            <a:sysClr val="windowText" lastClr="000000"/>
                          </a:solidFill>
                          <a:effectLst/>
                          <a:latin typeface="+mn-lt"/>
                        </a:rPr>
                        <a:t>2.41</a:t>
                      </a:r>
                      <a:endParaRPr lang="en-GB" sz="160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600">
                          <a:solidFill>
                            <a:sysClr val="windowText" lastClr="000000"/>
                          </a:solidFill>
                          <a:effectLst/>
                          <a:latin typeface="+mn-lt"/>
                        </a:rPr>
                        <a:t>2.40</a:t>
                      </a:r>
                      <a:endParaRPr lang="en-GB" sz="160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GB" sz="1600" b="0" i="0" u="none" strike="noStrike">
                          <a:solidFill>
                            <a:srgbClr val="000000"/>
                          </a:solidFill>
                          <a:effectLst/>
                          <a:latin typeface="Calibri" panose="020F0502020204030204" pitchFamily="34" charset="0"/>
                        </a:rPr>
                        <a:t>2.41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64573360"/>
                  </a:ext>
                </a:extLst>
              </a:tr>
              <a:tr h="268888">
                <a:tc>
                  <a:txBody>
                    <a:bodyPr/>
                    <a:lstStyle/>
                    <a:p>
                      <a:pPr algn="ctr">
                        <a:lnSpc>
                          <a:spcPct val="107000"/>
                        </a:lnSpc>
                        <a:spcAft>
                          <a:spcPts val="0"/>
                        </a:spcAft>
                      </a:pPr>
                      <a:r>
                        <a:rPr lang="en-GB" sz="1600">
                          <a:solidFill>
                            <a:sysClr val="windowText" lastClr="000000"/>
                          </a:solidFill>
                          <a:effectLst/>
                          <a:latin typeface="+mn-lt"/>
                        </a:rPr>
                        <a:t>175</a:t>
                      </a:r>
                      <a:endParaRPr lang="en-GB" sz="160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600">
                          <a:solidFill>
                            <a:sysClr val="windowText" lastClr="000000"/>
                          </a:solidFill>
                          <a:effectLst/>
                          <a:latin typeface="+mn-lt"/>
                        </a:rPr>
                        <a:t>2.83</a:t>
                      </a:r>
                      <a:endParaRPr lang="en-GB" sz="160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600">
                          <a:solidFill>
                            <a:sysClr val="windowText" lastClr="000000"/>
                          </a:solidFill>
                          <a:effectLst/>
                          <a:latin typeface="+mn-lt"/>
                        </a:rPr>
                        <a:t>2.84</a:t>
                      </a:r>
                      <a:endParaRPr lang="en-GB" sz="160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600">
                          <a:solidFill>
                            <a:sysClr val="windowText" lastClr="000000"/>
                          </a:solidFill>
                          <a:effectLst/>
                          <a:latin typeface="+mn-lt"/>
                        </a:rPr>
                        <a:t>2.84</a:t>
                      </a:r>
                      <a:endParaRPr lang="en-GB" sz="160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GB" sz="1600" b="0" i="0" u="none" strike="noStrike">
                          <a:solidFill>
                            <a:srgbClr val="000000"/>
                          </a:solidFill>
                          <a:effectLst/>
                          <a:latin typeface="Calibri" panose="020F0502020204030204" pitchFamily="34" charset="0"/>
                        </a:rPr>
                        <a:t>2.84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64248813"/>
                  </a:ext>
                </a:extLst>
              </a:tr>
              <a:tr h="268888">
                <a:tc>
                  <a:txBody>
                    <a:bodyPr/>
                    <a:lstStyle/>
                    <a:p>
                      <a:pPr algn="ctr">
                        <a:lnSpc>
                          <a:spcPct val="107000"/>
                        </a:lnSpc>
                        <a:spcAft>
                          <a:spcPts val="0"/>
                        </a:spcAft>
                      </a:pPr>
                      <a:r>
                        <a:rPr lang="en-GB" sz="1600">
                          <a:solidFill>
                            <a:sysClr val="windowText" lastClr="000000"/>
                          </a:solidFill>
                          <a:effectLst/>
                          <a:latin typeface="+mn-lt"/>
                        </a:rPr>
                        <a:t>200</a:t>
                      </a:r>
                      <a:endParaRPr lang="en-GB" sz="160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600">
                          <a:solidFill>
                            <a:sysClr val="windowText" lastClr="000000"/>
                          </a:solidFill>
                          <a:effectLst/>
                          <a:latin typeface="+mn-lt"/>
                        </a:rPr>
                        <a:t>3.20</a:t>
                      </a:r>
                      <a:endParaRPr lang="en-GB" sz="160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600" dirty="0">
                          <a:solidFill>
                            <a:sysClr val="windowText" lastClr="000000"/>
                          </a:solidFill>
                          <a:effectLst/>
                          <a:latin typeface="+mn-lt"/>
                        </a:rPr>
                        <a:t>3.20</a:t>
                      </a:r>
                      <a:endParaRPr lang="en-GB" sz="160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7000"/>
                        </a:lnSpc>
                        <a:spcAft>
                          <a:spcPts val="0"/>
                        </a:spcAft>
                      </a:pPr>
                      <a:r>
                        <a:rPr lang="en-GB" sz="1600">
                          <a:solidFill>
                            <a:sysClr val="windowText" lastClr="000000"/>
                          </a:solidFill>
                          <a:effectLst/>
                          <a:latin typeface="+mn-lt"/>
                        </a:rPr>
                        <a:t>3.20</a:t>
                      </a:r>
                      <a:endParaRPr lang="en-GB" sz="160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GB" sz="1600" b="0" i="0" u="none" strike="noStrike" dirty="0">
                          <a:solidFill>
                            <a:srgbClr val="000000"/>
                          </a:solidFill>
                          <a:effectLst/>
                          <a:latin typeface="Calibri" panose="020F0502020204030204" pitchFamily="34" charset="0"/>
                        </a:rPr>
                        <a:t>3.20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03363118"/>
                  </a:ext>
                </a:extLst>
              </a:tr>
            </a:tbl>
          </a:graphicData>
        </a:graphic>
      </p:graphicFrame>
    </p:spTree>
    <p:extLst>
      <p:ext uri="{BB962C8B-B14F-4D97-AF65-F5344CB8AC3E}">
        <p14:creationId xmlns:p14="http://schemas.microsoft.com/office/powerpoint/2010/main" val="1377194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
            <a:ext cx="6862439" cy="396238"/>
          </a:xfrm>
        </p:spPr>
        <p:txBody>
          <a:bodyPr/>
          <a:lstStyle/>
          <a:p>
            <a:r>
              <a:rPr lang="en-GB" dirty="0"/>
              <a:t>Lesson 8 - Graphical Analysis of Generator Effect worksheet</a:t>
            </a:r>
          </a:p>
        </p:txBody>
      </p:sp>
      <p:graphicFrame>
        <p:nvGraphicFramePr>
          <p:cNvPr id="7" name="Chart 6">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3796310466"/>
              </p:ext>
            </p:extLst>
          </p:nvPr>
        </p:nvGraphicFramePr>
        <p:xfrm>
          <a:off x="165339" y="470518"/>
          <a:ext cx="8783353" cy="6294266"/>
        </p:xfrm>
        <a:graphic>
          <a:graphicData uri="http://schemas.openxmlformats.org/drawingml/2006/chart">
            <c:chart xmlns:c="http://schemas.openxmlformats.org/drawingml/2006/chart" xmlns:r="http://schemas.openxmlformats.org/officeDocument/2006/relationships" r:id="rId2"/>
          </a:graphicData>
        </a:graphic>
      </p:graphicFrame>
      <p:cxnSp>
        <p:nvCxnSpPr>
          <p:cNvPr id="4" name="Straight Arrow Connector 3">
            <a:extLst>
              <a:ext uri="{FF2B5EF4-FFF2-40B4-BE49-F238E27FC236}">
                <a16:creationId xmlns:a16="http://schemas.microsoft.com/office/drawing/2014/main" id="{883B036E-C7FD-4EAF-ACF7-6E276D125A82}"/>
              </a:ext>
            </a:extLst>
          </p:cNvPr>
          <p:cNvCxnSpPr/>
          <p:nvPr/>
        </p:nvCxnSpPr>
        <p:spPr>
          <a:xfrm>
            <a:off x="985421" y="1811045"/>
            <a:ext cx="6684886" cy="0"/>
          </a:xfrm>
          <a:prstGeom prst="straightConnector1">
            <a:avLst/>
          </a:prstGeom>
          <a:ln w="349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Straight Arrow Connector 7">
            <a:extLst>
              <a:ext uri="{FF2B5EF4-FFF2-40B4-BE49-F238E27FC236}">
                <a16:creationId xmlns:a16="http://schemas.microsoft.com/office/drawing/2014/main" id="{427F97A8-D6C6-4B6B-8E27-AC0D9A592897}"/>
              </a:ext>
            </a:extLst>
          </p:cNvPr>
          <p:cNvCxnSpPr>
            <a:cxnSpLocks/>
          </p:cNvCxnSpPr>
          <p:nvPr/>
        </p:nvCxnSpPr>
        <p:spPr>
          <a:xfrm>
            <a:off x="7689542" y="1811045"/>
            <a:ext cx="0" cy="4181382"/>
          </a:xfrm>
          <a:prstGeom prst="straightConnector1">
            <a:avLst/>
          </a:prstGeom>
          <a:ln w="349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Arrow Connector 9">
            <a:extLst>
              <a:ext uri="{FF2B5EF4-FFF2-40B4-BE49-F238E27FC236}">
                <a16:creationId xmlns:a16="http://schemas.microsoft.com/office/drawing/2014/main" id="{48973CCF-114F-4633-8C0A-8BFB6444B99F}"/>
              </a:ext>
            </a:extLst>
          </p:cNvPr>
          <p:cNvCxnSpPr>
            <a:cxnSpLocks/>
          </p:cNvCxnSpPr>
          <p:nvPr/>
        </p:nvCxnSpPr>
        <p:spPr>
          <a:xfrm>
            <a:off x="1042988" y="2920707"/>
            <a:ext cx="4846146" cy="0"/>
          </a:xfrm>
          <a:prstGeom prst="straightConnector1">
            <a:avLst/>
          </a:prstGeom>
          <a:ln w="31750"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1" name="Straight Arrow Connector 10">
            <a:extLst>
              <a:ext uri="{FF2B5EF4-FFF2-40B4-BE49-F238E27FC236}">
                <a16:creationId xmlns:a16="http://schemas.microsoft.com/office/drawing/2014/main" id="{803570A5-13F1-400F-A862-4CF39F3FA4F0}"/>
              </a:ext>
            </a:extLst>
          </p:cNvPr>
          <p:cNvCxnSpPr>
            <a:cxnSpLocks/>
          </p:cNvCxnSpPr>
          <p:nvPr/>
        </p:nvCxnSpPr>
        <p:spPr>
          <a:xfrm>
            <a:off x="5908369" y="2920707"/>
            <a:ext cx="0" cy="3071720"/>
          </a:xfrm>
          <a:prstGeom prst="straightConnector1">
            <a:avLst/>
          </a:prstGeom>
          <a:ln w="31750"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444114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Lesson 8 - Graphical Analysis of Generator Effect worksheet</a:t>
            </a:r>
          </a:p>
        </p:txBody>
      </p:sp>
      <p:sp>
        <p:nvSpPr>
          <p:cNvPr id="3" name="Rectangle 2"/>
          <p:cNvSpPr/>
          <p:nvPr/>
        </p:nvSpPr>
        <p:spPr>
          <a:xfrm>
            <a:off x="76950" y="358951"/>
            <a:ext cx="8903150" cy="6478697"/>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lvl="0">
              <a:spcBef>
                <a:spcPts val="600"/>
              </a:spcBef>
              <a:spcAft>
                <a:spcPts val="600"/>
              </a:spcAft>
              <a:buSzPts val="900"/>
              <a:tabLst>
                <a:tab pos="288290" algn="l"/>
              </a:tabLst>
            </a:pPr>
            <a:r>
              <a:rPr lang="en-US" sz="1850" dirty="0">
                <a:solidFill>
                  <a:schemeClr val="tx1"/>
                </a:solidFill>
                <a:ea typeface="Times New Roman" panose="02020603050405020304" pitchFamily="18" charset="0"/>
                <a:cs typeface="Times New Roman" panose="02020603050405020304" pitchFamily="18" charset="0"/>
              </a:rPr>
              <a:t>1) The student repeated their results to see if their results were </a:t>
            </a:r>
            <a:r>
              <a:rPr lang="en-US" sz="1850" b="1" dirty="0">
                <a:solidFill>
                  <a:srgbClr val="7030A0"/>
                </a:solidFill>
                <a:ea typeface="Times New Roman" panose="02020603050405020304" pitchFamily="18" charset="0"/>
                <a:cs typeface="Times New Roman" panose="02020603050405020304" pitchFamily="18" charset="0"/>
              </a:rPr>
              <a:t>accurate</a:t>
            </a:r>
            <a:r>
              <a:rPr lang="en-US" sz="1850" dirty="0">
                <a:solidFill>
                  <a:schemeClr val="tx1"/>
                </a:solidFill>
                <a:ea typeface="Times New Roman" panose="02020603050405020304" pitchFamily="18" charset="0"/>
                <a:cs typeface="Times New Roman" panose="02020603050405020304" pitchFamily="18" charset="0"/>
              </a:rPr>
              <a:t>. If they were all close together, we could consider the results to be </a:t>
            </a:r>
            <a:r>
              <a:rPr lang="en-US" sz="1850" b="1" dirty="0">
                <a:solidFill>
                  <a:srgbClr val="7030A0"/>
                </a:solidFill>
                <a:ea typeface="Times New Roman" panose="02020603050405020304" pitchFamily="18" charset="0"/>
                <a:cs typeface="Times New Roman" panose="02020603050405020304" pitchFamily="18" charset="0"/>
              </a:rPr>
              <a:t>precise</a:t>
            </a:r>
            <a:r>
              <a:rPr lang="en-US" sz="1850" dirty="0">
                <a:solidFill>
                  <a:schemeClr val="tx1"/>
                </a:solidFill>
                <a:ea typeface="Times New Roman" panose="02020603050405020304" pitchFamily="18" charset="0"/>
                <a:cs typeface="Times New Roman" panose="02020603050405020304" pitchFamily="18" charset="0"/>
              </a:rPr>
              <a:t>.</a:t>
            </a:r>
            <a:endParaRPr lang="en-GB" sz="1850" dirty="0">
              <a:solidFill>
                <a:schemeClr val="tx1"/>
              </a:solidFill>
              <a:ea typeface="Times New Roman" panose="02020603050405020304" pitchFamily="18" charset="0"/>
              <a:cs typeface="Times New Roman" panose="02020603050405020304" pitchFamily="18" charset="0"/>
            </a:endParaRPr>
          </a:p>
          <a:p>
            <a:pPr lvl="0">
              <a:spcBef>
                <a:spcPts val="600"/>
              </a:spcBef>
              <a:spcAft>
                <a:spcPts val="600"/>
              </a:spcAft>
              <a:buSzPts val="900"/>
              <a:tabLst>
                <a:tab pos="288290" algn="l"/>
              </a:tabLst>
            </a:pPr>
            <a:r>
              <a:rPr lang="en-US" sz="1850" dirty="0">
                <a:solidFill>
                  <a:schemeClr val="tx1"/>
                </a:solidFill>
                <a:ea typeface="Times New Roman" panose="02020603050405020304" pitchFamily="18" charset="0"/>
                <a:cs typeface="Times New Roman" panose="02020603050405020304" pitchFamily="18" charset="0"/>
              </a:rPr>
              <a:t>2) The </a:t>
            </a:r>
            <a:r>
              <a:rPr lang="en-US" sz="1850" b="1" dirty="0">
                <a:solidFill>
                  <a:srgbClr val="7030A0"/>
                </a:solidFill>
                <a:ea typeface="Times New Roman" panose="02020603050405020304" pitchFamily="18" charset="0"/>
                <a:cs typeface="Times New Roman" panose="02020603050405020304" pitchFamily="18" charset="0"/>
              </a:rPr>
              <a:t>anomalous</a:t>
            </a:r>
            <a:r>
              <a:rPr lang="en-US" sz="1850" dirty="0">
                <a:solidFill>
                  <a:schemeClr val="tx1"/>
                </a:solidFill>
                <a:ea typeface="Times New Roman" panose="02020603050405020304" pitchFamily="18" charset="0"/>
                <a:cs typeface="Times New Roman" panose="02020603050405020304" pitchFamily="18" charset="0"/>
              </a:rPr>
              <a:t> result is </a:t>
            </a:r>
            <a:r>
              <a:rPr lang="en-US" sz="1850" b="1" dirty="0">
                <a:solidFill>
                  <a:srgbClr val="7030A0"/>
                </a:solidFill>
                <a:ea typeface="Times New Roman" panose="02020603050405020304" pitchFamily="18" charset="0"/>
                <a:cs typeface="Times New Roman" panose="02020603050405020304" pitchFamily="18" charset="0"/>
              </a:rPr>
              <a:t>2.05V</a:t>
            </a:r>
            <a:r>
              <a:rPr lang="en-US" sz="1850" dirty="0">
                <a:solidFill>
                  <a:schemeClr val="tx1"/>
                </a:solidFill>
                <a:ea typeface="Times New Roman" panose="02020603050405020304" pitchFamily="18" charset="0"/>
                <a:cs typeface="Times New Roman" panose="02020603050405020304" pitchFamily="18" charset="0"/>
              </a:rPr>
              <a:t>, produced with 100 turns in the coil.</a:t>
            </a:r>
            <a:endParaRPr lang="en-GB" sz="1850" dirty="0">
              <a:solidFill>
                <a:schemeClr val="tx1"/>
              </a:solidFill>
              <a:ea typeface="Times New Roman" panose="02020603050405020304" pitchFamily="18" charset="0"/>
              <a:cs typeface="Times New Roman" panose="02020603050405020304" pitchFamily="18" charset="0"/>
            </a:endParaRPr>
          </a:p>
          <a:p>
            <a:pPr lvl="0">
              <a:spcBef>
                <a:spcPts val="600"/>
              </a:spcBef>
              <a:spcAft>
                <a:spcPts val="600"/>
              </a:spcAft>
              <a:buSzPts val="900"/>
              <a:tabLst>
                <a:tab pos="288290" algn="l"/>
              </a:tabLst>
            </a:pPr>
            <a:r>
              <a:rPr lang="en-US" sz="1850" dirty="0">
                <a:solidFill>
                  <a:schemeClr val="tx1"/>
                </a:solidFill>
                <a:ea typeface="Times New Roman" panose="02020603050405020304" pitchFamily="18" charset="0"/>
                <a:cs typeface="Times New Roman" panose="02020603050405020304" pitchFamily="18" charset="0"/>
              </a:rPr>
              <a:t>3) You do not use the </a:t>
            </a:r>
            <a:r>
              <a:rPr lang="en-US" sz="1850" b="1" dirty="0">
                <a:solidFill>
                  <a:srgbClr val="7030A0"/>
                </a:solidFill>
                <a:ea typeface="Times New Roman" panose="02020603050405020304" pitchFamily="18" charset="0"/>
                <a:cs typeface="Times New Roman" panose="02020603050405020304" pitchFamily="18" charset="0"/>
              </a:rPr>
              <a:t>anomalous</a:t>
            </a:r>
            <a:r>
              <a:rPr lang="en-US" sz="1850" dirty="0">
                <a:solidFill>
                  <a:schemeClr val="tx1"/>
                </a:solidFill>
                <a:ea typeface="Times New Roman" panose="02020603050405020304" pitchFamily="18" charset="0"/>
                <a:cs typeface="Times New Roman" panose="02020603050405020304" pitchFamily="18" charset="0"/>
              </a:rPr>
              <a:t> result to calculate the mean.</a:t>
            </a:r>
            <a:endParaRPr lang="en-GB" sz="1850" dirty="0">
              <a:solidFill>
                <a:schemeClr val="tx1"/>
              </a:solidFill>
              <a:ea typeface="Times New Roman" panose="02020603050405020304" pitchFamily="18" charset="0"/>
              <a:cs typeface="Times New Roman" panose="02020603050405020304" pitchFamily="18" charset="0"/>
            </a:endParaRPr>
          </a:p>
          <a:p>
            <a:pPr lvl="0">
              <a:spcBef>
                <a:spcPts val="600"/>
              </a:spcBef>
              <a:spcAft>
                <a:spcPts val="600"/>
              </a:spcAft>
              <a:buSzPts val="900"/>
              <a:tabLst>
                <a:tab pos="288290" algn="l"/>
              </a:tabLst>
            </a:pPr>
            <a:r>
              <a:rPr lang="en-GB" sz="1850" dirty="0">
                <a:ea typeface="Times New Roman" panose="02020603050405020304" pitchFamily="18" charset="0"/>
                <a:cs typeface="Times New Roman" panose="02020603050405020304" pitchFamily="18" charset="0"/>
              </a:rPr>
              <a:t>4) The </a:t>
            </a:r>
            <a:r>
              <a:rPr lang="en-GB" sz="1850" b="1" dirty="0">
                <a:solidFill>
                  <a:srgbClr val="7030A0"/>
                </a:solidFill>
                <a:ea typeface="Times New Roman" panose="02020603050405020304" pitchFamily="18" charset="0"/>
                <a:cs typeface="Times New Roman" panose="02020603050405020304" pitchFamily="18" charset="0"/>
              </a:rPr>
              <a:t>mean voltage </a:t>
            </a:r>
            <a:r>
              <a:rPr lang="en-GB" sz="1850" dirty="0">
                <a:ea typeface="Times New Roman" panose="02020603050405020304" pitchFamily="18" charset="0"/>
                <a:cs typeface="Times New Roman" panose="02020603050405020304" pitchFamily="18" charset="0"/>
              </a:rPr>
              <a:t>is meant to have the same number of </a:t>
            </a:r>
            <a:r>
              <a:rPr lang="en-GB" sz="1850" b="1" dirty="0">
                <a:solidFill>
                  <a:srgbClr val="7030A0"/>
                </a:solidFill>
                <a:ea typeface="Times New Roman" panose="02020603050405020304" pitchFamily="18" charset="0"/>
                <a:cs typeface="Times New Roman" panose="02020603050405020304" pitchFamily="18" charset="0"/>
              </a:rPr>
              <a:t>significant figures </a:t>
            </a:r>
            <a:r>
              <a:rPr lang="en-GB" sz="1850" dirty="0">
                <a:ea typeface="Times New Roman" panose="02020603050405020304" pitchFamily="18" charset="0"/>
                <a:cs typeface="Times New Roman" panose="02020603050405020304" pitchFamily="18" charset="0"/>
              </a:rPr>
              <a:t>as the measured voltages. This is because the equipment cannot measure any more </a:t>
            </a:r>
            <a:r>
              <a:rPr lang="en-GB" sz="1850" b="1" dirty="0">
                <a:solidFill>
                  <a:srgbClr val="7030A0"/>
                </a:solidFill>
                <a:ea typeface="Times New Roman" panose="02020603050405020304" pitchFamily="18" charset="0"/>
                <a:cs typeface="Times New Roman" panose="02020603050405020304" pitchFamily="18" charset="0"/>
              </a:rPr>
              <a:t>significant figures </a:t>
            </a:r>
            <a:r>
              <a:rPr lang="en-GB" sz="1850" dirty="0">
                <a:ea typeface="Times New Roman" panose="02020603050405020304" pitchFamily="18" charset="0"/>
                <a:cs typeface="Times New Roman" panose="02020603050405020304" pitchFamily="18" charset="0"/>
              </a:rPr>
              <a:t>and so any more significant figures would be meaningless.</a:t>
            </a:r>
            <a:endParaRPr lang="en-GB" sz="1850" dirty="0">
              <a:effectLst/>
              <a:ea typeface="Times New Roman" panose="02020603050405020304" pitchFamily="18" charset="0"/>
              <a:cs typeface="Times New Roman" panose="02020603050405020304" pitchFamily="18" charset="0"/>
            </a:endParaRPr>
          </a:p>
          <a:p>
            <a:pPr lvl="0"/>
            <a:r>
              <a:rPr lang="en-US" sz="1850" dirty="0"/>
              <a:t>5/6) see line graph example</a:t>
            </a:r>
          </a:p>
          <a:p>
            <a:pPr lvl="0"/>
            <a:endParaRPr lang="en-US" sz="1850" dirty="0"/>
          </a:p>
          <a:p>
            <a:pPr lvl="0"/>
            <a:r>
              <a:rPr lang="en-US" sz="1850" dirty="0"/>
              <a:t>7) As the number of turns in the coil </a:t>
            </a:r>
            <a:r>
              <a:rPr lang="en-US" sz="1850" b="1" dirty="0">
                <a:solidFill>
                  <a:srgbClr val="7030A0"/>
                </a:solidFill>
              </a:rPr>
              <a:t>increases</a:t>
            </a:r>
            <a:r>
              <a:rPr lang="en-US" sz="1850" dirty="0"/>
              <a:t>, the voltage </a:t>
            </a:r>
            <a:r>
              <a:rPr lang="en-US" sz="1850" b="1" dirty="0">
                <a:solidFill>
                  <a:srgbClr val="7030A0"/>
                </a:solidFill>
              </a:rPr>
              <a:t>increases</a:t>
            </a:r>
            <a:r>
              <a:rPr lang="en-GB" sz="1850" dirty="0"/>
              <a:t>.</a:t>
            </a:r>
          </a:p>
          <a:p>
            <a:pPr lvl="0"/>
            <a:endParaRPr lang="en-US" sz="1850" dirty="0"/>
          </a:p>
          <a:p>
            <a:pPr lvl="0"/>
            <a:r>
              <a:rPr lang="en-US" sz="1850" dirty="0"/>
              <a:t>8) </a:t>
            </a:r>
            <a:r>
              <a:rPr lang="en-US" sz="1850" b="1" dirty="0">
                <a:solidFill>
                  <a:srgbClr val="7030A0"/>
                </a:solidFill>
              </a:rPr>
              <a:t>2.48–2.56V</a:t>
            </a:r>
            <a:endParaRPr lang="en-GB" sz="1850" b="1" dirty="0">
              <a:solidFill>
                <a:srgbClr val="7030A0"/>
              </a:solidFill>
            </a:endParaRPr>
          </a:p>
          <a:p>
            <a:pPr lvl="0"/>
            <a:endParaRPr lang="en-US" sz="1850" dirty="0"/>
          </a:p>
          <a:p>
            <a:pPr lvl="0"/>
            <a:r>
              <a:rPr lang="en-US" sz="1850" dirty="0"/>
              <a:t>9) 215–220 turns </a:t>
            </a:r>
          </a:p>
          <a:p>
            <a:pPr lvl="0"/>
            <a:endParaRPr lang="en-US" sz="1850" dirty="0"/>
          </a:p>
          <a:p>
            <a:pPr lvl="0"/>
            <a:r>
              <a:rPr lang="en-US" sz="1850" dirty="0"/>
              <a:t>10) The student needed to keep the following things the same</a:t>
            </a:r>
            <a:r>
              <a:rPr lang="en-GB" sz="1850" dirty="0"/>
              <a:t>:</a:t>
            </a:r>
          </a:p>
          <a:p>
            <a:pPr marL="342900" lvl="0" indent="-342900">
              <a:buFont typeface="Arial" panose="020B0604020202020204" pitchFamily="34" charset="0"/>
              <a:buChar char="•"/>
            </a:pPr>
            <a:r>
              <a:rPr lang="en-US" sz="1850" dirty="0"/>
              <a:t>the strength of the magnet</a:t>
            </a:r>
            <a:endParaRPr lang="en-GB" sz="1850" dirty="0"/>
          </a:p>
          <a:p>
            <a:pPr marL="342900" lvl="0" indent="-342900">
              <a:buFont typeface="Arial" panose="020B0604020202020204" pitchFamily="34" charset="0"/>
              <a:buChar char="•"/>
            </a:pPr>
            <a:r>
              <a:rPr lang="en-US" sz="1850" dirty="0"/>
              <a:t>the speed they put the magnet in </a:t>
            </a:r>
            <a:br>
              <a:rPr lang="en-US" sz="1850" dirty="0"/>
            </a:br>
            <a:r>
              <a:rPr lang="en-US" sz="1850" dirty="0"/>
              <a:t>the coil</a:t>
            </a:r>
            <a:endParaRPr lang="en-GB" sz="1850" dirty="0"/>
          </a:p>
          <a:p>
            <a:pPr marL="342900" lvl="0" indent="-342900">
              <a:buFont typeface="Arial" panose="020B0604020202020204" pitchFamily="34" charset="0"/>
              <a:buChar char="•"/>
            </a:pPr>
            <a:r>
              <a:rPr lang="en-US" sz="1850" dirty="0"/>
              <a:t>the area of the coil.</a:t>
            </a:r>
            <a:endParaRPr lang="en-GB" sz="1850" dirty="0"/>
          </a:p>
        </p:txBody>
      </p:sp>
    </p:spTree>
    <p:extLst>
      <p:ext uri="{BB962C8B-B14F-4D97-AF65-F5344CB8AC3E}">
        <p14:creationId xmlns:p14="http://schemas.microsoft.com/office/powerpoint/2010/main" val="3499176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Learning Flemings Left-hand Rule</a:t>
            </a:r>
          </a:p>
        </p:txBody>
      </p:sp>
      <p:pic>
        <p:nvPicPr>
          <p:cNvPr id="4" name="Picture 12" descr="Image result for FBI badge"/>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96447" y="5255282"/>
            <a:ext cx="2773085" cy="1522522"/>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73F56CFF-7048-465E-B039-95D11495FDD5}"/>
              </a:ext>
            </a:extLst>
          </p:cNvPr>
          <p:cNvGrpSpPr/>
          <p:nvPr/>
        </p:nvGrpSpPr>
        <p:grpSpPr>
          <a:xfrm>
            <a:off x="5106739" y="3467713"/>
            <a:ext cx="4234442" cy="2959459"/>
            <a:chOff x="4978405" y="3193433"/>
            <a:chExt cx="4234442" cy="2959459"/>
          </a:xfrm>
        </p:grpSpPr>
        <p:pic>
          <p:nvPicPr>
            <p:cNvPr id="11" name="Picture 10">
              <a:extLst>
                <a:ext uri="{FF2B5EF4-FFF2-40B4-BE49-F238E27FC236}">
                  <a16:creationId xmlns:a16="http://schemas.microsoft.com/office/drawing/2014/main" id="{0483D376-D0C1-41EB-BD93-80BD4FC541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8405" y="3649501"/>
              <a:ext cx="3190767" cy="2139780"/>
            </a:xfrm>
            <a:prstGeom prst="rect">
              <a:avLst/>
            </a:prstGeom>
          </p:spPr>
        </p:pic>
        <p:sp>
          <p:nvSpPr>
            <p:cNvPr id="12" name="TextBox 11">
              <a:extLst>
                <a:ext uri="{FF2B5EF4-FFF2-40B4-BE49-F238E27FC236}">
                  <a16:creationId xmlns:a16="http://schemas.microsoft.com/office/drawing/2014/main" id="{D390583F-235D-4A06-BDE3-1D1372CA6EA2}"/>
                </a:ext>
              </a:extLst>
            </p:cNvPr>
            <p:cNvSpPr txBox="1"/>
            <p:nvPr/>
          </p:nvSpPr>
          <p:spPr>
            <a:xfrm>
              <a:off x="6660333" y="3193433"/>
              <a:ext cx="1380221" cy="553998"/>
            </a:xfrm>
            <a:prstGeom prst="rect">
              <a:avLst/>
            </a:prstGeom>
            <a:noFill/>
          </p:spPr>
          <p:txBody>
            <a:bodyPr wrap="square" rtlCol="0">
              <a:spAutoFit/>
            </a:bodyPr>
            <a:lstStyle/>
            <a:p>
              <a:pPr algn="ctr"/>
              <a:r>
                <a:rPr lang="en-GB" sz="1500" dirty="0"/>
                <a:t>Direction of Force (N)</a:t>
              </a:r>
            </a:p>
          </p:txBody>
        </p:sp>
        <p:sp>
          <p:nvSpPr>
            <p:cNvPr id="13" name="TextBox 12">
              <a:extLst>
                <a:ext uri="{FF2B5EF4-FFF2-40B4-BE49-F238E27FC236}">
                  <a16:creationId xmlns:a16="http://schemas.microsoft.com/office/drawing/2014/main" id="{3631EB2D-36D4-4F81-82FB-0A3720BFB252}"/>
                </a:ext>
              </a:extLst>
            </p:cNvPr>
            <p:cNvSpPr txBox="1"/>
            <p:nvPr/>
          </p:nvSpPr>
          <p:spPr>
            <a:xfrm>
              <a:off x="7832626" y="4427004"/>
              <a:ext cx="1380221" cy="553998"/>
            </a:xfrm>
            <a:prstGeom prst="rect">
              <a:avLst/>
            </a:prstGeom>
            <a:noFill/>
          </p:spPr>
          <p:txBody>
            <a:bodyPr wrap="square" rtlCol="0">
              <a:spAutoFit/>
            </a:bodyPr>
            <a:lstStyle/>
            <a:p>
              <a:pPr algn="ctr"/>
              <a:r>
                <a:rPr lang="en-GB" sz="1500" dirty="0"/>
                <a:t>Magnetic Flux Density (B)</a:t>
              </a:r>
            </a:p>
          </p:txBody>
        </p:sp>
        <p:sp>
          <p:nvSpPr>
            <p:cNvPr id="14" name="TextBox 13">
              <a:extLst>
                <a:ext uri="{FF2B5EF4-FFF2-40B4-BE49-F238E27FC236}">
                  <a16:creationId xmlns:a16="http://schemas.microsoft.com/office/drawing/2014/main" id="{CB459384-4BE3-400B-87BF-DBC659C70623}"/>
                </a:ext>
              </a:extLst>
            </p:cNvPr>
            <p:cNvSpPr txBox="1"/>
            <p:nvPr/>
          </p:nvSpPr>
          <p:spPr>
            <a:xfrm>
              <a:off x="7015515" y="5598894"/>
              <a:ext cx="1783579" cy="553998"/>
            </a:xfrm>
            <a:prstGeom prst="rect">
              <a:avLst/>
            </a:prstGeom>
            <a:noFill/>
          </p:spPr>
          <p:txBody>
            <a:bodyPr wrap="square" rtlCol="0">
              <a:spAutoFit/>
            </a:bodyPr>
            <a:lstStyle/>
            <a:p>
              <a:pPr algn="ctr"/>
              <a:r>
                <a:rPr lang="en-GB" sz="1500" dirty="0"/>
                <a:t>Conventional Current (I) + to -</a:t>
              </a:r>
            </a:p>
          </p:txBody>
        </p:sp>
      </p:grpSp>
      <p:sp>
        <p:nvSpPr>
          <p:cNvPr id="15" name="TextBox 14">
            <a:extLst>
              <a:ext uri="{FF2B5EF4-FFF2-40B4-BE49-F238E27FC236}">
                <a16:creationId xmlns:a16="http://schemas.microsoft.com/office/drawing/2014/main" id="{22CAA1D2-FE5C-44C4-BC21-A20ACCAD91D6}"/>
              </a:ext>
            </a:extLst>
          </p:cNvPr>
          <p:cNvSpPr txBox="1"/>
          <p:nvPr/>
        </p:nvSpPr>
        <p:spPr>
          <a:xfrm rot="1546825">
            <a:off x="2217657" y="5712511"/>
            <a:ext cx="1653005" cy="40011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2000" dirty="0"/>
              <a:t>Don’t Shoot!</a:t>
            </a:r>
          </a:p>
        </p:txBody>
      </p:sp>
      <p:grpSp>
        <p:nvGrpSpPr>
          <p:cNvPr id="25" name="Group 24">
            <a:extLst>
              <a:ext uri="{FF2B5EF4-FFF2-40B4-BE49-F238E27FC236}">
                <a16:creationId xmlns:a16="http://schemas.microsoft.com/office/drawing/2014/main" id="{70526474-753B-4836-A6EC-D2C3CC0BC99F}"/>
              </a:ext>
            </a:extLst>
          </p:cNvPr>
          <p:cNvGrpSpPr/>
          <p:nvPr/>
        </p:nvGrpSpPr>
        <p:grpSpPr>
          <a:xfrm>
            <a:off x="5683198" y="72323"/>
            <a:ext cx="3105426" cy="3356677"/>
            <a:chOff x="5683198" y="72323"/>
            <a:chExt cx="3105426" cy="3356677"/>
          </a:xfrm>
        </p:grpSpPr>
        <p:pic>
          <p:nvPicPr>
            <p:cNvPr id="9" name="Picture 8" descr="http://content.doublestruck.eu/getPicture.asp?sub=AG_PHYS&amp;CT=Q&amp;org=&amp;folder=Q08W3F06_files&amp;file=image001.png"/>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694390" y="167422"/>
              <a:ext cx="3094234" cy="3261578"/>
            </a:xfrm>
            <a:prstGeom prst="rect">
              <a:avLst/>
            </a:prstGeom>
            <a:noFill/>
            <a:ln w="9525">
              <a:noFill/>
              <a:miter lim="800000"/>
              <a:headEnd/>
              <a:tailEnd/>
            </a:ln>
          </p:spPr>
        </p:pic>
        <p:sp>
          <p:nvSpPr>
            <p:cNvPr id="17" name="Isosceles Triangle 16">
              <a:extLst>
                <a:ext uri="{FF2B5EF4-FFF2-40B4-BE49-F238E27FC236}">
                  <a16:creationId xmlns:a16="http://schemas.microsoft.com/office/drawing/2014/main" id="{E9FD1630-62B2-441E-B9C8-D91B768B59B4}"/>
                </a:ext>
              </a:extLst>
            </p:cNvPr>
            <p:cNvSpPr/>
            <p:nvPr/>
          </p:nvSpPr>
          <p:spPr>
            <a:xfrm rot="10800000">
              <a:off x="5683198" y="2629405"/>
              <a:ext cx="188279" cy="245597"/>
            </a:xfrm>
            <a:prstGeom prst="triangle">
              <a:avLst/>
            </a:prstGeom>
            <a:solidFill>
              <a:srgbClr val="FF0000"/>
            </a:solidFill>
            <a:ln w="6350">
              <a:solidFill>
                <a:srgbClr val="FF0000"/>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sp>
          <p:nvSpPr>
            <p:cNvPr id="18" name="Isosceles Triangle 17">
              <a:extLst>
                <a:ext uri="{FF2B5EF4-FFF2-40B4-BE49-F238E27FC236}">
                  <a16:creationId xmlns:a16="http://schemas.microsoft.com/office/drawing/2014/main" id="{121CA18D-410B-4CEC-99F6-7C055119DC73}"/>
                </a:ext>
              </a:extLst>
            </p:cNvPr>
            <p:cNvSpPr/>
            <p:nvPr/>
          </p:nvSpPr>
          <p:spPr>
            <a:xfrm>
              <a:off x="8549916" y="1100610"/>
              <a:ext cx="188279" cy="245597"/>
            </a:xfrm>
            <a:prstGeom prst="triangle">
              <a:avLst/>
            </a:prstGeom>
            <a:solidFill>
              <a:srgbClr val="FF0000"/>
            </a:solidFill>
            <a:ln w="6350">
              <a:solidFill>
                <a:srgbClr val="FF0000"/>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cxnSp>
          <p:nvCxnSpPr>
            <p:cNvPr id="19" name="Straight Arrow Connector 18">
              <a:extLst>
                <a:ext uri="{FF2B5EF4-FFF2-40B4-BE49-F238E27FC236}">
                  <a16:creationId xmlns:a16="http://schemas.microsoft.com/office/drawing/2014/main" id="{7671DE4C-23FE-4041-8C51-DE0C4B370018}"/>
                </a:ext>
              </a:extLst>
            </p:cNvPr>
            <p:cNvCxnSpPr>
              <a:cxnSpLocks/>
            </p:cNvCxnSpPr>
            <p:nvPr/>
          </p:nvCxnSpPr>
          <p:spPr>
            <a:xfrm>
              <a:off x="6545172" y="998446"/>
              <a:ext cx="678788" cy="25260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333A9786-FA24-429C-A327-3C8631FA8794}"/>
                </a:ext>
              </a:extLst>
            </p:cNvPr>
            <p:cNvCxnSpPr>
              <a:cxnSpLocks/>
            </p:cNvCxnSpPr>
            <p:nvPr/>
          </p:nvCxnSpPr>
          <p:spPr>
            <a:xfrm flipH="1" flipV="1">
              <a:off x="6959655" y="72323"/>
              <a:ext cx="1" cy="1028287"/>
            </a:xfrm>
            <a:prstGeom prst="straightConnector1">
              <a:avLst/>
            </a:prstGeom>
            <a:ln w="76200">
              <a:tailEnd type="triangle"/>
            </a:ln>
          </p:spPr>
          <p:style>
            <a:lnRef idx="3">
              <a:schemeClr val="accent3"/>
            </a:lnRef>
            <a:fillRef idx="0">
              <a:schemeClr val="accent3"/>
            </a:fillRef>
            <a:effectRef idx="2">
              <a:schemeClr val="accent3"/>
            </a:effectRef>
            <a:fontRef idx="minor">
              <a:schemeClr val="tx1"/>
            </a:fontRef>
          </p:style>
        </p:cxnSp>
      </p:grpSp>
      <p:sp>
        <p:nvSpPr>
          <p:cNvPr id="23" name="Rectangle 22">
            <a:extLst>
              <a:ext uri="{FF2B5EF4-FFF2-40B4-BE49-F238E27FC236}">
                <a16:creationId xmlns:a16="http://schemas.microsoft.com/office/drawing/2014/main" id="{9C81F2A0-D0B8-4C70-8F7D-D8DF8E7A7B55}"/>
              </a:ext>
            </a:extLst>
          </p:cNvPr>
          <p:cNvSpPr/>
          <p:nvPr/>
        </p:nvSpPr>
        <p:spPr>
          <a:xfrm>
            <a:off x="103465" y="425575"/>
            <a:ext cx="5326621" cy="4708981"/>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sz="2000" dirty="0"/>
              <a:t>The </a:t>
            </a:r>
            <a:r>
              <a:rPr lang="en-GB" sz="2000" b="1" dirty="0">
                <a:solidFill>
                  <a:srgbClr val="00B0F0"/>
                </a:solidFill>
              </a:rPr>
              <a:t>magnetic field </a:t>
            </a:r>
            <a:r>
              <a:rPr lang="en-GB" sz="2000" dirty="0"/>
              <a:t>produced around the wire due to the </a:t>
            </a:r>
            <a:r>
              <a:rPr lang="en-GB" sz="2000" dirty="0">
                <a:solidFill>
                  <a:srgbClr val="FF0000"/>
                </a:solidFill>
              </a:rPr>
              <a:t>current</a:t>
            </a:r>
            <a:r>
              <a:rPr lang="en-GB" sz="2000" dirty="0"/>
              <a:t> flow </a:t>
            </a:r>
            <a:r>
              <a:rPr lang="en-GB" sz="2000" b="1" dirty="0">
                <a:solidFill>
                  <a:srgbClr val="7030A0"/>
                </a:solidFill>
              </a:rPr>
              <a:t>interacts</a:t>
            </a:r>
            <a:r>
              <a:rPr lang="en-GB" sz="2000" dirty="0"/>
              <a:t> with the </a:t>
            </a:r>
            <a:r>
              <a:rPr lang="en-GB" sz="2000" b="1" dirty="0">
                <a:solidFill>
                  <a:srgbClr val="00B0F0"/>
                </a:solidFill>
              </a:rPr>
              <a:t>field</a:t>
            </a:r>
            <a:r>
              <a:rPr lang="en-GB" sz="2000" dirty="0"/>
              <a:t> across the jaws of the horseshoe magnet.</a:t>
            </a:r>
          </a:p>
          <a:p>
            <a:endParaRPr lang="en-GB" sz="2000" dirty="0"/>
          </a:p>
          <a:p>
            <a:r>
              <a:rPr lang="en-GB" sz="2000" dirty="0"/>
              <a:t>It </a:t>
            </a:r>
            <a:r>
              <a:rPr lang="en-GB" sz="2000" b="1" dirty="0">
                <a:solidFill>
                  <a:srgbClr val="00B050"/>
                </a:solidFill>
              </a:rPr>
              <a:t>pushes</a:t>
            </a:r>
            <a:r>
              <a:rPr lang="en-GB" sz="2000" dirty="0"/>
              <a:t> the wire out of the field according to the </a:t>
            </a:r>
            <a:r>
              <a:rPr lang="en-GB" sz="2000" b="1" dirty="0">
                <a:solidFill>
                  <a:srgbClr val="7030A0"/>
                </a:solidFill>
              </a:rPr>
              <a:t>“Left Hand Rule”. </a:t>
            </a:r>
            <a:r>
              <a:rPr lang="en-GB" sz="2000" dirty="0"/>
              <a:t>Which is very easy to remember using the mnemonic of </a:t>
            </a:r>
            <a:r>
              <a:rPr lang="en-GB" sz="2000" b="1" dirty="0">
                <a:solidFill>
                  <a:srgbClr val="7030A0"/>
                </a:solidFill>
              </a:rPr>
              <a:t>FBI</a:t>
            </a:r>
            <a:r>
              <a:rPr lang="en-GB" sz="2000" dirty="0"/>
              <a:t>.</a:t>
            </a:r>
          </a:p>
          <a:p>
            <a:endParaRPr lang="en-GB" sz="2000" dirty="0"/>
          </a:p>
          <a:p>
            <a:r>
              <a:rPr lang="en-GB" sz="2000" dirty="0"/>
              <a:t>If all three are at 90</a:t>
            </a:r>
            <a:r>
              <a:rPr lang="en-GB" sz="2000" dirty="0">
                <a:sym typeface="Symbol" panose="05050102010706020507" pitchFamily="18" charset="2"/>
              </a:rPr>
              <a:t> you get a </a:t>
            </a:r>
            <a:r>
              <a:rPr lang="en-GB" sz="2000" b="1" dirty="0">
                <a:solidFill>
                  <a:srgbClr val="7030A0"/>
                </a:solidFill>
                <a:sym typeface="Symbol" panose="05050102010706020507" pitchFamily="18" charset="2"/>
              </a:rPr>
              <a:t>maximum force </a:t>
            </a:r>
            <a:r>
              <a:rPr lang="en-GB" sz="2000" dirty="0">
                <a:sym typeface="Symbol" panose="05050102010706020507" pitchFamily="18" charset="2"/>
              </a:rPr>
              <a:t>or push. This is sometimes called the “</a:t>
            </a:r>
            <a:r>
              <a:rPr lang="en-GB" sz="2000" b="1" dirty="0">
                <a:solidFill>
                  <a:srgbClr val="7030A0"/>
                </a:solidFill>
                <a:sym typeface="Symbol" panose="05050102010706020507" pitchFamily="18" charset="2"/>
              </a:rPr>
              <a:t>motor effect</a:t>
            </a:r>
            <a:r>
              <a:rPr lang="en-GB" sz="2000" dirty="0">
                <a:sym typeface="Symbol" panose="05050102010706020507" pitchFamily="18" charset="2"/>
              </a:rPr>
              <a:t>” or a </a:t>
            </a:r>
            <a:r>
              <a:rPr lang="en-GB" sz="2000" b="1" dirty="0">
                <a:solidFill>
                  <a:srgbClr val="7030A0"/>
                </a:solidFill>
                <a:sym typeface="Symbol" panose="05050102010706020507" pitchFamily="18" charset="2"/>
              </a:rPr>
              <a:t>catapult field</a:t>
            </a:r>
            <a:r>
              <a:rPr lang="en-GB" sz="2000" dirty="0">
                <a:sym typeface="Symbol" panose="05050102010706020507" pitchFamily="18" charset="2"/>
              </a:rPr>
              <a:t>.</a:t>
            </a:r>
            <a:endParaRPr lang="en-GB" sz="2000" dirty="0"/>
          </a:p>
          <a:p>
            <a:endParaRPr lang="en-GB" sz="2000" dirty="0"/>
          </a:p>
          <a:p>
            <a:r>
              <a:rPr lang="en-GB" sz="2000" dirty="0"/>
              <a:t>F = Force (N)</a:t>
            </a:r>
          </a:p>
          <a:p>
            <a:r>
              <a:rPr lang="en-GB" sz="2000" dirty="0"/>
              <a:t>B = Magnetic Field “Flux Density” (T)</a:t>
            </a:r>
          </a:p>
          <a:p>
            <a:r>
              <a:rPr lang="en-GB" sz="2000" dirty="0"/>
              <a:t>I = Conventional Current Flow (A)</a:t>
            </a:r>
          </a:p>
        </p:txBody>
      </p:sp>
      <p:pic>
        <p:nvPicPr>
          <p:cNvPr id="24" name="Picture 23">
            <a:extLst>
              <a:ext uri="{FF2B5EF4-FFF2-40B4-BE49-F238E27FC236}">
                <a16:creationId xmlns:a16="http://schemas.microsoft.com/office/drawing/2014/main" id="{0339D074-3A5D-4C65-B77F-CCCA70C7BFC5}"/>
              </a:ext>
            </a:extLst>
          </p:cNvPr>
          <p:cNvPicPr>
            <a:picLocks noChangeAspect="1"/>
          </p:cNvPicPr>
          <p:nvPr/>
        </p:nvPicPr>
        <p:blipFill rotWithShape="1">
          <a:blip r:embed="rId5" cstate="email">
            <a:extLst>
              <a:ext uri="{28A0092B-C50C-407E-A947-70E740481C1C}">
                <a14:useLocalDpi xmlns:a14="http://schemas.microsoft.com/office/drawing/2010/main" val="0"/>
              </a:ext>
            </a:extLst>
          </a:blip>
          <a:srcRect t="7303"/>
          <a:stretch/>
        </p:blipFill>
        <p:spPr>
          <a:xfrm>
            <a:off x="3825359" y="5255282"/>
            <a:ext cx="1783579" cy="1465240"/>
          </a:xfrm>
          <a:prstGeom prst="rect">
            <a:avLst/>
          </a:prstGeom>
        </p:spPr>
      </p:pic>
    </p:spTree>
    <p:extLst>
      <p:ext uri="{BB962C8B-B14F-4D97-AF65-F5344CB8AC3E}">
        <p14:creationId xmlns:p14="http://schemas.microsoft.com/office/powerpoint/2010/main" val="4048358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2C7AD-298A-4D34-81FB-B016B348F086}"/>
              </a:ext>
            </a:extLst>
          </p:cNvPr>
          <p:cNvSpPr>
            <a:spLocks noGrp="1"/>
          </p:cNvSpPr>
          <p:nvPr>
            <p:ph type="title"/>
          </p:nvPr>
        </p:nvSpPr>
        <p:spPr/>
        <p:txBody>
          <a:bodyPr/>
          <a:lstStyle/>
          <a:p>
            <a:r>
              <a:rPr lang="en-GB" dirty="0"/>
              <a:t>Learning Flemings Left-hand Rule</a:t>
            </a:r>
          </a:p>
        </p:txBody>
      </p:sp>
      <p:grpSp>
        <p:nvGrpSpPr>
          <p:cNvPr id="3" name="Group 2">
            <a:extLst>
              <a:ext uri="{FF2B5EF4-FFF2-40B4-BE49-F238E27FC236}">
                <a16:creationId xmlns:a16="http://schemas.microsoft.com/office/drawing/2014/main" id="{E1055376-AA6E-4BB9-86BD-8A8547F11214}"/>
              </a:ext>
            </a:extLst>
          </p:cNvPr>
          <p:cNvGrpSpPr/>
          <p:nvPr/>
        </p:nvGrpSpPr>
        <p:grpSpPr>
          <a:xfrm>
            <a:off x="297461" y="4302002"/>
            <a:ext cx="3555430" cy="2464063"/>
            <a:chOff x="4978405" y="3193433"/>
            <a:chExt cx="4234442" cy="2959459"/>
          </a:xfrm>
        </p:grpSpPr>
        <p:pic>
          <p:nvPicPr>
            <p:cNvPr id="4" name="Picture 3">
              <a:extLst>
                <a:ext uri="{FF2B5EF4-FFF2-40B4-BE49-F238E27FC236}">
                  <a16:creationId xmlns:a16="http://schemas.microsoft.com/office/drawing/2014/main" id="{3886B579-424F-462C-A05B-E7C8ECBE9F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8405" y="3649501"/>
              <a:ext cx="3190767" cy="2139780"/>
            </a:xfrm>
            <a:prstGeom prst="rect">
              <a:avLst/>
            </a:prstGeom>
          </p:spPr>
        </p:pic>
        <p:sp>
          <p:nvSpPr>
            <p:cNvPr id="5" name="TextBox 4">
              <a:extLst>
                <a:ext uri="{FF2B5EF4-FFF2-40B4-BE49-F238E27FC236}">
                  <a16:creationId xmlns:a16="http://schemas.microsoft.com/office/drawing/2014/main" id="{3DB38D78-445E-4188-9FF1-3D0616A7C3E2}"/>
                </a:ext>
              </a:extLst>
            </p:cNvPr>
            <p:cNvSpPr txBox="1"/>
            <p:nvPr/>
          </p:nvSpPr>
          <p:spPr>
            <a:xfrm>
              <a:off x="6660333" y="3193433"/>
              <a:ext cx="1380221" cy="553998"/>
            </a:xfrm>
            <a:prstGeom prst="rect">
              <a:avLst/>
            </a:prstGeom>
            <a:noFill/>
          </p:spPr>
          <p:txBody>
            <a:bodyPr wrap="square" rtlCol="0">
              <a:spAutoFit/>
            </a:bodyPr>
            <a:lstStyle/>
            <a:p>
              <a:pPr algn="ctr"/>
              <a:r>
                <a:rPr lang="en-GB" sz="1500" dirty="0"/>
                <a:t>Direction of Force (N)</a:t>
              </a:r>
            </a:p>
          </p:txBody>
        </p:sp>
        <p:sp>
          <p:nvSpPr>
            <p:cNvPr id="6" name="TextBox 5">
              <a:extLst>
                <a:ext uri="{FF2B5EF4-FFF2-40B4-BE49-F238E27FC236}">
                  <a16:creationId xmlns:a16="http://schemas.microsoft.com/office/drawing/2014/main" id="{F07AC490-B03D-4622-956A-72D8EF4E87F6}"/>
                </a:ext>
              </a:extLst>
            </p:cNvPr>
            <p:cNvSpPr txBox="1"/>
            <p:nvPr/>
          </p:nvSpPr>
          <p:spPr>
            <a:xfrm>
              <a:off x="7832626" y="4427004"/>
              <a:ext cx="1380221" cy="553998"/>
            </a:xfrm>
            <a:prstGeom prst="rect">
              <a:avLst/>
            </a:prstGeom>
            <a:noFill/>
          </p:spPr>
          <p:txBody>
            <a:bodyPr wrap="square" rtlCol="0">
              <a:spAutoFit/>
            </a:bodyPr>
            <a:lstStyle/>
            <a:p>
              <a:pPr algn="ctr"/>
              <a:r>
                <a:rPr lang="en-GB" sz="1500" dirty="0"/>
                <a:t>Magnetic Flux Density (B)</a:t>
              </a:r>
            </a:p>
          </p:txBody>
        </p:sp>
        <p:sp>
          <p:nvSpPr>
            <p:cNvPr id="7" name="TextBox 6">
              <a:extLst>
                <a:ext uri="{FF2B5EF4-FFF2-40B4-BE49-F238E27FC236}">
                  <a16:creationId xmlns:a16="http://schemas.microsoft.com/office/drawing/2014/main" id="{A24767EA-C884-45AD-A937-CF57B4C51948}"/>
                </a:ext>
              </a:extLst>
            </p:cNvPr>
            <p:cNvSpPr txBox="1"/>
            <p:nvPr/>
          </p:nvSpPr>
          <p:spPr>
            <a:xfrm>
              <a:off x="7015515" y="5598894"/>
              <a:ext cx="1783579" cy="553998"/>
            </a:xfrm>
            <a:prstGeom prst="rect">
              <a:avLst/>
            </a:prstGeom>
            <a:noFill/>
          </p:spPr>
          <p:txBody>
            <a:bodyPr wrap="square" rtlCol="0">
              <a:spAutoFit/>
            </a:bodyPr>
            <a:lstStyle/>
            <a:p>
              <a:pPr algn="ctr"/>
              <a:r>
                <a:rPr lang="en-GB" sz="1500" dirty="0"/>
                <a:t>Conventional Current (I) + to -</a:t>
              </a:r>
            </a:p>
          </p:txBody>
        </p:sp>
      </p:grpSp>
      <p:pic>
        <p:nvPicPr>
          <p:cNvPr id="9" name="Picture 8">
            <a:hlinkClick r:id="rId3"/>
            <a:extLst>
              <a:ext uri="{FF2B5EF4-FFF2-40B4-BE49-F238E27FC236}">
                <a16:creationId xmlns:a16="http://schemas.microsoft.com/office/drawing/2014/main" id="{8AFFE7C3-4A8D-46F2-B8F6-D932CDC6E609}"/>
              </a:ext>
            </a:extLst>
          </p:cNvPr>
          <p:cNvPicPr>
            <a:picLocks noChangeAspect="1"/>
          </p:cNvPicPr>
          <p:nvPr/>
        </p:nvPicPr>
        <p:blipFill>
          <a:blip r:embed="rId4"/>
          <a:stretch>
            <a:fillRect/>
          </a:stretch>
        </p:blipFill>
        <p:spPr>
          <a:xfrm>
            <a:off x="212784" y="454230"/>
            <a:ext cx="8114460" cy="3780404"/>
          </a:xfrm>
          <a:prstGeom prst="rect">
            <a:avLst/>
          </a:prstGeom>
        </p:spPr>
      </p:pic>
      <p:sp>
        <p:nvSpPr>
          <p:cNvPr id="11" name="TextBox 10">
            <a:extLst>
              <a:ext uri="{FF2B5EF4-FFF2-40B4-BE49-F238E27FC236}">
                <a16:creationId xmlns:a16="http://schemas.microsoft.com/office/drawing/2014/main" id="{E3094C3B-0A0C-4CF9-9ED8-F7437DA303A1}"/>
              </a:ext>
            </a:extLst>
          </p:cNvPr>
          <p:cNvSpPr txBox="1"/>
          <p:nvPr/>
        </p:nvSpPr>
        <p:spPr>
          <a:xfrm>
            <a:off x="6599332" y="0"/>
            <a:ext cx="2505458" cy="307777"/>
          </a:xfrm>
          <a:prstGeom prst="rect">
            <a:avLst/>
          </a:prstGeom>
          <a:noFill/>
        </p:spPr>
        <p:txBody>
          <a:bodyPr wrap="square">
            <a:spAutoFit/>
          </a:bodyPr>
          <a:lstStyle/>
          <a:p>
            <a:r>
              <a:rPr lang="en-GB" sz="1400" dirty="0">
                <a:hlinkClick r:id="rId3"/>
              </a:rPr>
              <a:t>https://youtu.be/AJrBOPjoVbo</a:t>
            </a:r>
            <a:r>
              <a:rPr lang="en-GB" sz="1400" dirty="0"/>
              <a:t> </a:t>
            </a:r>
          </a:p>
        </p:txBody>
      </p:sp>
      <p:sp>
        <p:nvSpPr>
          <p:cNvPr id="20" name="TextBox 19">
            <a:extLst>
              <a:ext uri="{FF2B5EF4-FFF2-40B4-BE49-F238E27FC236}">
                <a16:creationId xmlns:a16="http://schemas.microsoft.com/office/drawing/2014/main" id="{ED80AB4A-99D9-41B2-8EF4-FD992C25CCEF}"/>
              </a:ext>
            </a:extLst>
          </p:cNvPr>
          <p:cNvSpPr txBox="1"/>
          <p:nvPr/>
        </p:nvSpPr>
        <p:spPr>
          <a:xfrm>
            <a:off x="3924033" y="4396387"/>
            <a:ext cx="4922506" cy="2139047"/>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lvl="0" fontAlgn="base">
              <a:spcBef>
                <a:spcPct val="0"/>
              </a:spcBef>
              <a:spcAft>
                <a:spcPct val="0"/>
              </a:spcAft>
            </a:pPr>
            <a:r>
              <a:rPr lang="en-GB" sz="1900" dirty="0">
                <a:solidFill>
                  <a:schemeClr val="tx1"/>
                </a:solidFill>
                <a:cs typeface="Arial" pitchFamily="34" charset="0"/>
              </a:rPr>
              <a:t>The aluminium acts as a conductor</a:t>
            </a:r>
          </a:p>
          <a:p>
            <a:pPr lvl="0" fontAlgn="base">
              <a:spcBef>
                <a:spcPct val="0"/>
              </a:spcBef>
              <a:spcAft>
                <a:spcPct val="0"/>
              </a:spcAft>
            </a:pPr>
            <a:endParaRPr lang="en-GB" sz="1900" dirty="0">
              <a:solidFill>
                <a:schemeClr val="tx1"/>
              </a:solidFill>
              <a:cs typeface="Arial" pitchFamily="34" charset="0"/>
            </a:endParaRPr>
          </a:p>
          <a:p>
            <a:pPr lvl="0" fontAlgn="base">
              <a:spcBef>
                <a:spcPct val="0"/>
              </a:spcBef>
              <a:spcAft>
                <a:spcPct val="0"/>
              </a:spcAft>
            </a:pPr>
            <a:r>
              <a:rPr lang="en-GB" sz="1900" dirty="0">
                <a:solidFill>
                  <a:schemeClr val="tx1"/>
                </a:solidFill>
                <a:cs typeface="Arial" pitchFamily="34" charset="0"/>
              </a:rPr>
              <a:t>The AC signal means it reverses flow after a half cycle</a:t>
            </a:r>
          </a:p>
          <a:p>
            <a:pPr lvl="0" fontAlgn="base">
              <a:spcBef>
                <a:spcPct val="0"/>
              </a:spcBef>
              <a:spcAft>
                <a:spcPct val="0"/>
              </a:spcAft>
            </a:pPr>
            <a:endParaRPr lang="en-GB" sz="1900" dirty="0">
              <a:solidFill>
                <a:schemeClr val="tx1"/>
              </a:solidFill>
              <a:cs typeface="Arial" pitchFamily="34" charset="0"/>
            </a:endParaRPr>
          </a:p>
          <a:p>
            <a:pPr lvl="0" fontAlgn="base">
              <a:spcBef>
                <a:spcPct val="0"/>
              </a:spcBef>
              <a:spcAft>
                <a:spcPct val="0"/>
              </a:spcAft>
            </a:pPr>
            <a:r>
              <a:rPr lang="en-GB" sz="1900" dirty="0">
                <a:solidFill>
                  <a:schemeClr val="tx1"/>
                </a:solidFill>
                <a:cs typeface="Arial" pitchFamily="34" charset="0"/>
              </a:rPr>
              <a:t>The magnets have different polarity to oppose the motion.</a:t>
            </a:r>
          </a:p>
        </p:txBody>
      </p:sp>
    </p:spTree>
    <p:extLst>
      <p:ext uri="{BB962C8B-B14F-4D97-AF65-F5344CB8AC3E}">
        <p14:creationId xmlns:p14="http://schemas.microsoft.com/office/powerpoint/2010/main" val="23188098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D9001-6559-4065-B86C-09FDCD32F02B}"/>
              </a:ext>
            </a:extLst>
          </p:cNvPr>
          <p:cNvSpPr>
            <a:spLocks noGrp="1"/>
          </p:cNvSpPr>
          <p:nvPr>
            <p:ph type="title"/>
          </p:nvPr>
        </p:nvSpPr>
        <p:spPr/>
        <p:txBody>
          <a:bodyPr/>
          <a:lstStyle/>
          <a:p>
            <a:r>
              <a:rPr lang="en-GB" dirty="0"/>
              <a:t>Complex View of why it goes left or right!</a:t>
            </a:r>
          </a:p>
        </p:txBody>
      </p:sp>
      <p:sp>
        <p:nvSpPr>
          <p:cNvPr id="6" name="TextBox 5">
            <a:extLst>
              <a:ext uri="{FF2B5EF4-FFF2-40B4-BE49-F238E27FC236}">
                <a16:creationId xmlns:a16="http://schemas.microsoft.com/office/drawing/2014/main" id="{10F4BCA0-D53D-4CE0-BA33-C51699AA611C}"/>
              </a:ext>
            </a:extLst>
          </p:cNvPr>
          <p:cNvSpPr txBox="1"/>
          <p:nvPr/>
        </p:nvSpPr>
        <p:spPr>
          <a:xfrm>
            <a:off x="6368010" y="6046107"/>
            <a:ext cx="2604405" cy="307777"/>
          </a:xfrm>
          <a:prstGeom prst="rect">
            <a:avLst/>
          </a:prstGeom>
          <a:noFill/>
        </p:spPr>
        <p:txBody>
          <a:bodyPr wrap="square">
            <a:spAutoFit/>
          </a:bodyPr>
          <a:lstStyle/>
          <a:p>
            <a:r>
              <a:rPr lang="en-GB" sz="1400" dirty="0">
                <a:hlinkClick r:id="rId2"/>
              </a:rPr>
              <a:t>https://youtu.be/U9RezsWnPYs</a:t>
            </a:r>
            <a:r>
              <a:rPr lang="en-GB" sz="1400" dirty="0"/>
              <a:t> </a:t>
            </a:r>
          </a:p>
        </p:txBody>
      </p:sp>
      <p:grpSp>
        <p:nvGrpSpPr>
          <p:cNvPr id="58" name="Group 57">
            <a:extLst>
              <a:ext uri="{FF2B5EF4-FFF2-40B4-BE49-F238E27FC236}">
                <a16:creationId xmlns:a16="http://schemas.microsoft.com/office/drawing/2014/main" id="{E8FC12D6-F55E-451C-8445-A6FF5B302B24}"/>
              </a:ext>
            </a:extLst>
          </p:cNvPr>
          <p:cNvGrpSpPr/>
          <p:nvPr/>
        </p:nvGrpSpPr>
        <p:grpSpPr>
          <a:xfrm>
            <a:off x="6103366" y="137321"/>
            <a:ext cx="2933688" cy="2546470"/>
            <a:chOff x="2099741" y="1648460"/>
            <a:chExt cx="2933688" cy="2546470"/>
          </a:xfrm>
        </p:grpSpPr>
        <p:grpSp>
          <p:nvGrpSpPr>
            <p:cNvPr id="46" name="Group 45">
              <a:extLst>
                <a:ext uri="{FF2B5EF4-FFF2-40B4-BE49-F238E27FC236}">
                  <a16:creationId xmlns:a16="http://schemas.microsoft.com/office/drawing/2014/main" id="{09B6DF5B-36A3-4B9A-B628-1E88B253EB9A}"/>
                </a:ext>
              </a:extLst>
            </p:cNvPr>
            <p:cNvGrpSpPr/>
            <p:nvPr/>
          </p:nvGrpSpPr>
          <p:grpSpPr>
            <a:xfrm>
              <a:off x="2120900" y="1969920"/>
              <a:ext cx="2723609" cy="1922630"/>
              <a:chOff x="2120900" y="1969920"/>
              <a:chExt cx="2723609" cy="1922630"/>
            </a:xfrm>
          </p:grpSpPr>
          <p:grpSp>
            <p:nvGrpSpPr>
              <p:cNvPr id="18" name="Group 17">
                <a:extLst>
                  <a:ext uri="{FF2B5EF4-FFF2-40B4-BE49-F238E27FC236}">
                    <a16:creationId xmlns:a16="http://schemas.microsoft.com/office/drawing/2014/main" id="{CA0A8F66-E7D7-43A6-8893-7A8E26F4DF8A}"/>
                  </a:ext>
                </a:extLst>
              </p:cNvPr>
              <p:cNvGrpSpPr/>
              <p:nvPr/>
            </p:nvGrpSpPr>
            <p:grpSpPr>
              <a:xfrm>
                <a:off x="2120900" y="1969920"/>
                <a:ext cx="149225" cy="1922630"/>
                <a:chOff x="2141537" y="1985795"/>
                <a:chExt cx="149225" cy="2009080"/>
              </a:xfrm>
            </p:grpSpPr>
            <p:cxnSp>
              <p:nvCxnSpPr>
                <p:cNvPr id="10" name="Straight Connector 9">
                  <a:extLst>
                    <a:ext uri="{FF2B5EF4-FFF2-40B4-BE49-F238E27FC236}">
                      <a16:creationId xmlns:a16="http://schemas.microsoft.com/office/drawing/2014/main" id="{23906C5D-E084-4D4B-A285-31DD6A8A1117}"/>
                    </a:ext>
                  </a:extLst>
                </p:cNvPr>
                <p:cNvCxnSpPr/>
                <p:nvPr/>
              </p:nvCxnSpPr>
              <p:spPr>
                <a:xfrm>
                  <a:off x="2216150" y="1985795"/>
                  <a:ext cx="0" cy="2009080"/>
                </a:xfrm>
                <a:prstGeom prst="line">
                  <a:avLst/>
                </a:prstGeom>
                <a:ln w="44450">
                  <a:solidFill>
                    <a:srgbClr val="0070C0"/>
                  </a:solidFill>
                  <a:tailEnd type="none" w="lg" len="lg"/>
                </a:ln>
              </p:spPr>
              <p:style>
                <a:lnRef idx="1">
                  <a:schemeClr val="accent1"/>
                </a:lnRef>
                <a:fillRef idx="0">
                  <a:schemeClr val="accent1"/>
                </a:fillRef>
                <a:effectRef idx="0">
                  <a:schemeClr val="accent1"/>
                </a:effectRef>
                <a:fontRef idx="minor">
                  <a:schemeClr val="tx1"/>
                </a:fontRef>
              </p:style>
            </p:cxnSp>
            <p:sp>
              <p:nvSpPr>
                <p:cNvPr id="11" name="Isosceles Triangle 10">
                  <a:extLst>
                    <a:ext uri="{FF2B5EF4-FFF2-40B4-BE49-F238E27FC236}">
                      <a16:creationId xmlns:a16="http://schemas.microsoft.com/office/drawing/2014/main" id="{F3F0AE99-40E1-4D1D-8C56-0F41AA5E6E08}"/>
                    </a:ext>
                  </a:extLst>
                </p:cNvPr>
                <p:cNvSpPr/>
                <p:nvPr/>
              </p:nvSpPr>
              <p:spPr>
                <a:xfrm rot="10800000">
                  <a:off x="2141537" y="2896201"/>
                  <a:ext cx="149225" cy="258926"/>
                </a:xfrm>
                <a:prstGeom prst="triangle">
                  <a:avLst/>
                </a:prstGeom>
                <a:solidFill>
                  <a:srgbClr val="0070C0"/>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grpSp>
          <p:grpSp>
            <p:nvGrpSpPr>
              <p:cNvPr id="19" name="Group 18">
                <a:extLst>
                  <a:ext uri="{FF2B5EF4-FFF2-40B4-BE49-F238E27FC236}">
                    <a16:creationId xmlns:a16="http://schemas.microsoft.com/office/drawing/2014/main" id="{B357DA6F-A5C5-4D02-844F-DF753260A888}"/>
                  </a:ext>
                </a:extLst>
              </p:cNvPr>
              <p:cNvGrpSpPr/>
              <p:nvPr/>
            </p:nvGrpSpPr>
            <p:grpSpPr>
              <a:xfrm>
                <a:off x="2488669" y="1969920"/>
                <a:ext cx="149225" cy="1922630"/>
                <a:chOff x="2141537" y="1985795"/>
                <a:chExt cx="149225" cy="2009080"/>
              </a:xfrm>
            </p:grpSpPr>
            <p:cxnSp>
              <p:nvCxnSpPr>
                <p:cNvPr id="20" name="Straight Connector 19">
                  <a:extLst>
                    <a:ext uri="{FF2B5EF4-FFF2-40B4-BE49-F238E27FC236}">
                      <a16:creationId xmlns:a16="http://schemas.microsoft.com/office/drawing/2014/main" id="{86F0D3CC-7C11-4C52-B6EA-A8764305063C}"/>
                    </a:ext>
                  </a:extLst>
                </p:cNvPr>
                <p:cNvCxnSpPr/>
                <p:nvPr/>
              </p:nvCxnSpPr>
              <p:spPr>
                <a:xfrm>
                  <a:off x="2216150" y="1985795"/>
                  <a:ext cx="0" cy="2009080"/>
                </a:xfrm>
                <a:prstGeom prst="line">
                  <a:avLst/>
                </a:prstGeom>
                <a:ln w="44450">
                  <a:solidFill>
                    <a:srgbClr val="0070C0"/>
                  </a:solidFill>
                  <a:tailEnd type="none" w="lg" len="lg"/>
                </a:ln>
              </p:spPr>
              <p:style>
                <a:lnRef idx="1">
                  <a:schemeClr val="accent1"/>
                </a:lnRef>
                <a:fillRef idx="0">
                  <a:schemeClr val="accent1"/>
                </a:fillRef>
                <a:effectRef idx="0">
                  <a:schemeClr val="accent1"/>
                </a:effectRef>
                <a:fontRef idx="minor">
                  <a:schemeClr val="tx1"/>
                </a:fontRef>
              </p:style>
            </p:cxnSp>
            <p:sp>
              <p:nvSpPr>
                <p:cNvPr id="21" name="Isosceles Triangle 20">
                  <a:extLst>
                    <a:ext uri="{FF2B5EF4-FFF2-40B4-BE49-F238E27FC236}">
                      <a16:creationId xmlns:a16="http://schemas.microsoft.com/office/drawing/2014/main" id="{74C2A8A4-D774-4944-A7F1-2B3DD64089D0}"/>
                    </a:ext>
                  </a:extLst>
                </p:cNvPr>
                <p:cNvSpPr/>
                <p:nvPr/>
              </p:nvSpPr>
              <p:spPr>
                <a:xfrm rot="10800000">
                  <a:off x="2141537" y="2896201"/>
                  <a:ext cx="149225" cy="258926"/>
                </a:xfrm>
                <a:prstGeom prst="triangle">
                  <a:avLst/>
                </a:prstGeom>
                <a:solidFill>
                  <a:srgbClr val="0070C0"/>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grpSp>
          <p:grpSp>
            <p:nvGrpSpPr>
              <p:cNvPr id="22" name="Group 21">
                <a:extLst>
                  <a:ext uri="{FF2B5EF4-FFF2-40B4-BE49-F238E27FC236}">
                    <a16:creationId xmlns:a16="http://schemas.microsoft.com/office/drawing/2014/main" id="{84D02B29-F969-4FF2-9E04-4229362F9BAA}"/>
                  </a:ext>
                </a:extLst>
              </p:cNvPr>
              <p:cNvGrpSpPr/>
              <p:nvPr/>
            </p:nvGrpSpPr>
            <p:grpSpPr>
              <a:xfrm>
                <a:off x="2856438" y="1969920"/>
                <a:ext cx="149225" cy="1922630"/>
                <a:chOff x="2141537" y="1985795"/>
                <a:chExt cx="149225" cy="2009080"/>
              </a:xfrm>
            </p:grpSpPr>
            <p:cxnSp>
              <p:nvCxnSpPr>
                <p:cNvPr id="23" name="Straight Connector 22">
                  <a:extLst>
                    <a:ext uri="{FF2B5EF4-FFF2-40B4-BE49-F238E27FC236}">
                      <a16:creationId xmlns:a16="http://schemas.microsoft.com/office/drawing/2014/main" id="{DD99BE48-CEF5-4AAA-AB03-92705269B2AA}"/>
                    </a:ext>
                  </a:extLst>
                </p:cNvPr>
                <p:cNvCxnSpPr/>
                <p:nvPr/>
              </p:nvCxnSpPr>
              <p:spPr>
                <a:xfrm>
                  <a:off x="2216150" y="1985795"/>
                  <a:ext cx="0" cy="2009080"/>
                </a:xfrm>
                <a:prstGeom prst="line">
                  <a:avLst/>
                </a:prstGeom>
                <a:ln w="44450">
                  <a:solidFill>
                    <a:srgbClr val="0070C0"/>
                  </a:solidFill>
                  <a:tailEnd type="none" w="lg" len="lg"/>
                </a:ln>
              </p:spPr>
              <p:style>
                <a:lnRef idx="1">
                  <a:schemeClr val="accent1"/>
                </a:lnRef>
                <a:fillRef idx="0">
                  <a:schemeClr val="accent1"/>
                </a:fillRef>
                <a:effectRef idx="0">
                  <a:schemeClr val="accent1"/>
                </a:effectRef>
                <a:fontRef idx="minor">
                  <a:schemeClr val="tx1"/>
                </a:fontRef>
              </p:style>
            </p:cxnSp>
            <p:sp>
              <p:nvSpPr>
                <p:cNvPr id="24" name="Isosceles Triangle 23">
                  <a:extLst>
                    <a:ext uri="{FF2B5EF4-FFF2-40B4-BE49-F238E27FC236}">
                      <a16:creationId xmlns:a16="http://schemas.microsoft.com/office/drawing/2014/main" id="{F687AAE1-5260-44B2-81FB-1D2883DA3839}"/>
                    </a:ext>
                  </a:extLst>
                </p:cNvPr>
                <p:cNvSpPr/>
                <p:nvPr/>
              </p:nvSpPr>
              <p:spPr>
                <a:xfrm rot="10800000">
                  <a:off x="2141537" y="2896201"/>
                  <a:ext cx="149225" cy="258926"/>
                </a:xfrm>
                <a:prstGeom prst="triangle">
                  <a:avLst/>
                </a:prstGeom>
                <a:solidFill>
                  <a:srgbClr val="0070C0"/>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grpSp>
          <p:grpSp>
            <p:nvGrpSpPr>
              <p:cNvPr id="25" name="Group 24">
                <a:extLst>
                  <a:ext uri="{FF2B5EF4-FFF2-40B4-BE49-F238E27FC236}">
                    <a16:creationId xmlns:a16="http://schemas.microsoft.com/office/drawing/2014/main" id="{7626D57B-7842-4E3B-AC69-BD8044B86ABC}"/>
                  </a:ext>
                </a:extLst>
              </p:cNvPr>
              <p:cNvGrpSpPr/>
              <p:nvPr/>
            </p:nvGrpSpPr>
            <p:grpSpPr>
              <a:xfrm>
                <a:off x="3224207" y="1969920"/>
                <a:ext cx="149225" cy="1922630"/>
                <a:chOff x="2141537" y="1985795"/>
                <a:chExt cx="149225" cy="2009080"/>
              </a:xfrm>
            </p:grpSpPr>
            <p:cxnSp>
              <p:nvCxnSpPr>
                <p:cNvPr id="26" name="Straight Connector 25">
                  <a:extLst>
                    <a:ext uri="{FF2B5EF4-FFF2-40B4-BE49-F238E27FC236}">
                      <a16:creationId xmlns:a16="http://schemas.microsoft.com/office/drawing/2014/main" id="{4355BC53-DB41-4C97-A50A-01229D55CF4E}"/>
                    </a:ext>
                  </a:extLst>
                </p:cNvPr>
                <p:cNvCxnSpPr/>
                <p:nvPr/>
              </p:nvCxnSpPr>
              <p:spPr>
                <a:xfrm>
                  <a:off x="2216150" y="1985795"/>
                  <a:ext cx="0" cy="2009080"/>
                </a:xfrm>
                <a:prstGeom prst="line">
                  <a:avLst/>
                </a:prstGeom>
                <a:ln w="44450">
                  <a:solidFill>
                    <a:srgbClr val="0070C0"/>
                  </a:solidFill>
                  <a:tailEnd type="none" w="lg" len="lg"/>
                </a:ln>
              </p:spPr>
              <p:style>
                <a:lnRef idx="1">
                  <a:schemeClr val="accent1"/>
                </a:lnRef>
                <a:fillRef idx="0">
                  <a:schemeClr val="accent1"/>
                </a:fillRef>
                <a:effectRef idx="0">
                  <a:schemeClr val="accent1"/>
                </a:effectRef>
                <a:fontRef idx="minor">
                  <a:schemeClr val="tx1"/>
                </a:fontRef>
              </p:style>
            </p:cxnSp>
            <p:sp>
              <p:nvSpPr>
                <p:cNvPr id="27" name="Isosceles Triangle 26">
                  <a:extLst>
                    <a:ext uri="{FF2B5EF4-FFF2-40B4-BE49-F238E27FC236}">
                      <a16:creationId xmlns:a16="http://schemas.microsoft.com/office/drawing/2014/main" id="{341C408B-C9EA-4BE0-9ACD-17D585F5B66D}"/>
                    </a:ext>
                  </a:extLst>
                </p:cNvPr>
                <p:cNvSpPr/>
                <p:nvPr/>
              </p:nvSpPr>
              <p:spPr>
                <a:xfrm rot="10800000">
                  <a:off x="2141537" y="2896201"/>
                  <a:ext cx="149225" cy="258926"/>
                </a:xfrm>
                <a:prstGeom prst="triangle">
                  <a:avLst/>
                </a:prstGeom>
                <a:solidFill>
                  <a:srgbClr val="0070C0"/>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grpSp>
          <p:grpSp>
            <p:nvGrpSpPr>
              <p:cNvPr id="28" name="Group 27">
                <a:extLst>
                  <a:ext uri="{FF2B5EF4-FFF2-40B4-BE49-F238E27FC236}">
                    <a16:creationId xmlns:a16="http://schemas.microsoft.com/office/drawing/2014/main" id="{CA2C95C7-ADD4-44ED-BA97-AE8F748A525C}"/>
                  </a:ext>
                </a:extLst>
              </p:cNvPr>
              <p:cNvGrpSpPr/>
              <p:nvPr/>
            </p:nvGrpSpPr>
            <p:grpSpPr>
              <a:xfrm>
                <a:off x="3591976" y="1969920"/>
                <a:ext cx="149225" cy="1922630"/>
                <a:chOff x="2141537" y="1985795"/>
                <a:chExt cx="149225" cy="2009080"/>
              </a:xfrm>
            </p:grpSpPr>
            <p:cxnSp>
              <p:nvCxnSpPr>
                <p:cNvPr id="29" name="Straight Connector 28">
                  <a:extLst>
                    <a:ext uri="{FF2B5EF4-FFF2-40B4-BE49-F238E27FC236}">
                      <a16:creationId xmlns:a16="http://schemas.microsoft.com/office/drawing/2014/main" id="{74B260AD-E864-4D75-B845-6A2A68B81071}"/>
                    </a:ext>
                  </a:extLst>
                </p:cNvPr>
                <p:cNvCxnSpPr/>
                <p:nvPr/>
              </p:nvCxnSpPr>
              <p:spPr>
                <a:xfrm>
                  <a:off x="2216150" y="1985795"/>
                  <a:ext cx="0" cy="2009080"/>
                </a:xfrm>
                <a:prstGeom prst="line">
                  <a:avLst/>
                </a:prstGeom>
                <a:ln w="44450">
                  <a:solidFill>
                    <a:srgbClr val="0070C0"/>
                  </a:solidFill>
                  <a:tailEnd type="none" w="lg" len="lg"/>
                </a:ln>
              </p:spPr>
              <p:style>
                <a:lnRef idx="1">
                  <a:schemeClr val="accent1"/>
                </a:lnRef>
                <a:fillRef idx="0">
                  <a:schemeClr val="accent1"/>
                </a:fillRef>
                <a:effectRef idx="0">
                  <a:schemeClr val="accent1"/>
                </a:effectRef>
                <a:fontRef idx="minor">
                  <a:schemeClr val="tx1"/>
                </a:fontRef>
              </p:style>
            </p:cxnSp>
            <p:sp>
              <p:nvSpPr>
                <p:cNvPr id="30" name="Isosceles Triangle 29">
                  <a:extLst>
                    <a:ext uri="{FF2B5EF4-FFF2-40B4-BE49-F238E27FC236}">
                      <a16:creationId xmlns:a16="http://schemas.microsoft.com/office/drawing/2014/main" id="{7D02FE27-08D6-4E47-A1A3-B027BF4AEDF0}"/>
                    </a:ext>
                  </a:extLst>
                </p:cNvPr>
                <p:cNvSpPr/>
                <p:nvPr/>
              </p:nvSpPr>
              <p:spPr>
                <a:xfrm rot="10800000">
                  <a:off x="2141537" y="2896201"/>
                  <a:ext cx="149225" cy="258926"/>
                </a:xfrm>
                <a:prstGeom prst="triangle">
                  <a:avLst/>
                </a:prstGeom>
                <a:solidFill>
                  <a:srgbClr val="0070C0"/>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grpSp>
          <p:grpSp>
            <p:nvGrpSpPr>
              <p:cNvPr id="31" name="Group 30">
                <a:extLst>
                  <a:ext uri="{FF2B5EF4-FFF2-40B4-BE49-F238E27FC236}">
                    <a16:creationId xmlns:a16="http://schemas.microsoft.com/office/drawing/2014/main" id="{9989567E-15E1-462D-B32B-F23BB22957A1}"/>
                  </a:ext>
                </a:extLst>
              </p:cNvPr>
              <p:cNvGrpSpPr/>
              <p:nvPr/>
            </p:nvGrpSpPr>
            <p:grpSpPr>
              <a:xfrm>
                <a:off x="3959745" y="1969920"/>
                <a:ext cx="149225" cy="1922630"/>
                <a:chOff x="2141537" y="1985795"/>
                <a:chExt cx="149225" cy="2009080"/>
              </a:xfrm>
            </p:grpSpPr>
            <p:cxnSp>
              <p:nvCxnSpPr>
                <p:cNvPr id="32" name="Straight Connector 31">
                  <a:extLst>
                    <a:ext uri="{FF2B5EF4-FFF2-40B4-BE49-F238E27FC236}">
                      <a16:creationId xmlns:a16="http://schemas.microsoft.com/office/drawing/2014/main" id="{2FC51957-29CD-48D9-9D20-A95C050DA1F0}"/>
                    </a:ext>
                  </a:extLst>
                </p:cNvPr>
                <p:cNvCxnSpPr/>
                <p:nvPr/>
              </p:nvCxnSpPr>
              <p:spPr>
                <a:xfrm>
                  <a:off x="2216150" y="1985795"/>
                  <a:ext cx="0" cy="2009080"/>
                </a:xfrm>
                <a:prstGeom prst="line">
                  <a:avLst/>
                </a:prstGeom>
                <a:ln w="44450">
                  <a:solidFill>
                    <a:srgbClr val="0070C0"/>
                  </a:solidFill>
                  <a:tailEnd type="none" w="lg" len="lg"/>
                </a:ln>
              </p:spPr>
              <p:style>
                <a:lnRef idx="1">
                  <a:schemeClr val="accent1"/>
                </a:lnRef>
                <a:fillRef idx="0">
                  <a:schemeClr val="accent1"/>
                </a:fillRef>
                <a:effectRef idx="0">
                  <a:schemeClr val="accent1"/>
                </a:effectRef>
                <a:fontRef idx="minor">
                  <a:schemeClr val="tx1"/>
                </a:fontRef>
              </p:style>
            </p:cxnSp>
            <p:sp>
              <p:nvSpPr>
                <p:cNvPr id="33" name="Isosceles Triangle 32">
                  <a:extLst>
                    <a:ext uri="{FF2B5EF4-FFF2-40B4-BE49-F238E27FC236}">
                      <a16:creationId xmlns:a16="http://schemas.microsoft.com/office/drawing/2014/main" id="{9157CE6D-DE41-4B50-B4C6-F606704B8007}"/>
                    </a:ext>
                  </a:extLst>
                </p:cNvPr>
                <p:cNvSpPr/>
                <p:nvPr/>
              </p:nvSpPr>
              <p:spPr>
                <a:xfrm rot="10800000">
                  <a:off x="2141537" y="2896201"/>
                  <a:ext cx="149225" cy="258926"/>
                </a:xfrm>
                <a:prstGeom prst="triangle">
                  <a:avLst/>
                </a:prstGeom>
                <a:solidFill>
                  <a:srgbClr val="0070C0"/>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grpSp>
          <p:grpSp>
            <p:nvGrpSpPr>
              <p:cNvPr id="34" name="Group 33">
                <a:extLst>
                  <a:ext uri="{FF2B5EF4-FFF2-40B4-BE49-F238E27FC236}">
                    <a16:creationId xmlns:a16="http://schemas.microsoft.com/office/drawing/2014/main" id="{8DF7AEE8-5BE4-45F8-B26C-6E759862F5CA}"/>
                  </a:ext>
                </a:extLst>
              </p:cNvPr>
              <p:cNvGrpSpPr/>
              <p:nvPr/>
            </p:nvGrpSpPr>
            <p:grpSpPr>
              <a:xfrm>
                <a:off x="4327514" y="1969920"/>
                <a:ext cx="149225" cy="1922630"/>
                <a:chOff x="2141537" y="1985795"/>
                <a:chExt cx="149225" cy="2009080"/>
              </a:xfrm>
            </p:grpSpPr>
            <p:cxnSp>
              <p:nvCxnSpPr>
                <p:cNvPr id="35" name="Straight Connector 34">
                  <a:extLst>
                    <a:ext uri="{FF2B5EF4-FFF2-40B4-BE49-F238E27FC236}">
                      <a16:creationId xmlns:a16="http://schemas.microsoft.com/office/drawing/2014/main" id="{F6677C89-E2C8-4D9D-B2F1-BB68531078D0}"/>
                    </a:ext>
                  </a:extLst>
                </p:cNvPr>
                <p:cNvCxnSpPr/>
                <p:nvPr/>
              </p:nvCxnSpPr>
              <p:spPr>
                <a:xfrm>
                  <a:off x="2216150" y="1985795"/>
                  <a:ext cx="0" cy="2009080"/>
                </a:xfrm>
                <a:prstGeom prst="line">
                  <a:avLst/>
                </a:prstGeom>
                <a:ln w="44450">
                  <a:solidFill>
                    <a:srgbClr val="0070C0"/>
                  </a:solidFill>
                  <a:tailEnd type="none" w="lg" len="lg"/>
                </a:ln>
              </p:spPr>
              <p:style>
                <a:lnRef idx="1">
                  <a:schemeClr val="accent1"/>
                </a:lnRef>
                <a:fillRef idx="0">
                  <a:schemeClr val="accent1"/>
                </a:fillRef>
                <a:effectRef idx="0">
                  <a:schemeClr val="accent1"/>
                </a:effectRef>
                <a:fontRef idx="minor">
                  <a:schemeClr val="tx1"/>
                </a:fontRef>
              </p:style>
            </p:cxnSp>
            <p:sp>
              <p:nvSpPr>
                <p:cNvPr id="36" name="Isosceles Triangle 35">
                  <a:extLst>
                    <a:ext uri="{FF2B5EF4-FFF2-40B4-BE49-F238E27FC236}">
                      <a16:creationId xmlns:a16="http://schemas.microsoft.com/office/drawing/2014/main" id="{A0FDB308-AAF3-4D54-A3F2-1E2FAFD7A2E4}"/>
                    </a:ext>
                  </a:extLst>
                </p:cNvPr>
                <p:cNvSpPr/>
                <p:nvPr/>
              </p:nvSpPr>
              <p:spPr>
                <a:xfrm rot="10800000">
                  <a:off x="2141537" y="2896201"/>
                  <a:ext cx="149225" cy="258926"/>
                </a:xfrm>
                <a:prstGeom prst="triangle">
                  <a:avLst/>
                </a:prstGeom>
                <a:solidFill>
                  <a:srgbClr val="0070C0"/>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grpSp>
          <p:grpSp>
            <p:nvGrpSpPr>
              <p:cNvPr id="37" name="Group 36">
                <a:extLst>
                  <a:ext uri="{FF2B5EF4-FFF2-40B4-BE49-F238E27FC236}">
                    <a16:creationId xmlns:a16="http://schemas.microsoft.com/office/drawing/2014/main" id="{7C63788E-3217-4A43-B7C0-B192676E518C}"/>
                  </a:ext>
                </a:extLst>
              </p:cNvPr>
              <p:cNvGrpSpPr/>
              <p:nvPr/>
            </p:nvGrpSpPr>
            <p:grpSpPr>
              <a:xfrm>
                <a:off x="4695284" y="1969920"/>
                <a:ext cx="149225" cy="1922630"/>
                <a:chOff x="2141537" y="1985795"/>
                <a:chExt cx="149225" cy="2009080"/>
              </a:xfrm>
            </p:grpSpPr>
            <p:cxnSp>
              <p:nvCxnSpPr>
                <p:cNvPr id="38" name="Straight Connector 37">
                  <a:extLst>
                    <a:ext uri="{FF2B5EF4-FFF2-40B4-BE49-F238E27FC236}">
                      <a16:creationId xmlns:a16="http://schemas.microsoft.com/office/drawing/2014/main" id="{3DB71CA8-FACD-4915-979F-CCEBF3BB4A8F}"/>
                    </a:ext>
                  </a:extLst>
                </p:cNvPr>
                <p:cNvCxnSpPr/>
                <p:nvPr/>
              </p:nvCxnSpPr>
              <p:spPr>
                <a:xfrm>
                  <a:off x="2216150" y="1985795"/>
                  <a:ext cx="0" cy="2009080"/>
                </a:xfrm>
                <a:prstGeom prst="line">
                  <a:avLst/>
                </a:prstGeom>
                <a:ln w="44450">
                  <a:solidFill>
                    <a:srgbClr val="0070C0"/>
                  </a:solidFill>
                  <a:tailEnd type="none" w="lg" len="lg"/>
                </a:ln>
              </p:spPr>
              <p:style>
                <a:lnRef idx="1">
                  <a:schemeClr val="accent1"/>
                </a:lnRef>
                <a:fillRef idx="0">
                  <a:schemeClr val="accent1"/>
                </a:fillRef>
                <a:effectRef idx="0">
                  <a:schemeClr val="accent1"/>
                </a:effectRef>
                <a:fontRef idx="minor">
                  <a:schemeClr val="tx1"/>
                </a:fontRef>
              </p:style>
            </p:cxnSp>
            <p:sp>
              <p:nvSpPr>
                <p:cNvPr id="39" name="Isosceles Triangle 38">
                  <a:extLst>
                    <a:ext uri="{FF2B5EF4-FFF2-40B4-BE49-F238E27FC236}">
                      <a16:creationId xmlns:a16="http://schemas.microsoft.com/office/drawing/2014/main" id="{EDAF75EC-9BBA-48A0-8363-8BB556016B76}"/>
                    </a:ext>
                  </a:extLst>
                </p:cNvPr>
                <p:cNvSpPr/>
                <p:nvPr/>
              </p:nvSpPr>
              <p:spPr>
                <a:xfrm rot="10800000">
                  <a:off x="2141537" y="2896201"/>
                  <a:ext cx="149225" cy="258926"/>
                </a:xfrm>
                <a:prstGeom prst="triangle">
                  <a:avLst/>
                </a:prstGeom>
                <a:solidFill>
                  <a:srgbClr val="0070C0"/>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grpSp>
        </p:grpSp>
        <p:sp>
          <p:nvSpPr>
            <p:cNvPr id="47" name="Rectangle 46">
              <a:extLst>
                <a:ext uri="{FF2B5EF4-FFF2-40B4-BE49-F238E27FC236}">
                  <a16:creationId xmlns:a16="http://schemas.microsoft.com/office/drawing/2014/main" id="{A9723A48-9EB7-4203-B58F-72308948AE93}"/>
                </a:ext>
              </a:extLst>
            </p:cNvPr>
            <p:cNvSpPr/>
            <p:nvPr/>
          </p:nvSpPr>
          <p:spPr>
            <a:xfrm>
              <a:off x="2099741" y="1992566"/>
              <a:ext cx="2933688" cy="1858259"/>
            </a:xfrm>
            <a:prstGeom prst="rect">
              <a:avLst/>
            </a:prstGeom>
            <a:solidFill>
              <a:schemeClr val="bg1">
                <a:alpha val="64000"/>
              </a:schemeClr>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sp>
          <p:nvSpPr>
            <p:cNvPr id="7" name="Rectangle 6">
              <a:extLst>
                <a:ext uri="{FF2B5EF4-FFF2-40B4-BE49-F238E27FC236}">
                  <a16:creationId xmlns:a16="http://schemas.microsoft.com/office/drawing/2014/main" id="{C12BE6D5-E7A8-47A5-A9E5-7994FA276EFC}"/>
                </a:ext>
              </a:extLst>
            </p:cNvPr>
            <p:cNvSpPr/>
            <p:nvPr/>
          </p:nvSpPr>
          <p:spPr>
            <a:xfrm>
              <a:off x="2120900" y="1648460"/>
              <a:ext cx="2768600" cy="400110"/>
            </a:xfrm>
            <a:prstGeom prst="rect">
              <a:avLst/>
            </a:prstGeom>
            <a:solidFill>
              <a:schemeClr val="accent2"/>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a:r>
                <a:rPr lang="en-GB" sz="2000" dirty="0"/>
                <a:t>N</a:t>
              </a:r>
            </a:p>
          </p:txBody>
        </p:sp>
        <p:sp>
          <p:nvSpPr>
            <p:cNvPr id="8" name="Rectangle 7">
              <a:extLst>
                <a:ext uri="{FF2B5EF4-FFF2-40B4-BE49-F238E27FC236}">
                  <a16:creationId xmlns:a16="http://schemas.microsoft.com/office/drawing/2014/main" id="{98C741E5-0D30-41E3-A580-639C913A0538}"/>
                </a:ext>
              </a:extLst>
            </p:cNvPr>
            <p:cNvSpPr/>
            <p:nvPr/>
          </p:nvSpPr>
          <p:spPr>
            <a:xfrm>
              <a:off x="2120900" y="3794820"/>
              <a:ext cx="2768600" cy="400110"/>
            </a:xfrm>
            <a:prstGeom prst="rect">
              <a:avLst/>
            </a:prstGeom>
            <a:solidFill>
              <a:schemeClr val="accent1">
                <a:lumMod val="40000"/>
                <a:lumOff val="60000"/>
              </a:schemeClr>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a:r>
                <a:rPr lang="en-GB" sz="2000" dirty="0"/>
                <a:t>S</a:t>
              </a:r>
            </a:p>
          </p:txBody>
        </p:sp>
        <p:sp>
          <p:nvSpPr>
            <p:cNvPr id="51" name="Oval 50">
              <a:extLst>
                <a:ext uri="{FF2B5EF4-FFF2-40B4-BE49-F238E27FC236}">
                  <a16:creationId xmlns:a16="http://schemas.microsoft.com/office/drawing/2014/main" id="{0215B892-543A-4357-BDA3-A0E425485CBE}"/>
                </a:ext>
              </a:extLst>
            </p:cNvPr>
            <p:cNvSpPr/>
            <p:nvPr/>
          </p:nvSpPr>
          <p:spPr>
            <a:xfrm>
              <a:off x="3432569" y="2797969"/>
              <a:ext cx="145256" cy="145256"/>
            </a:xfrm>
            <a:prstGeom prst="ellipse">
              <a:avLst/>
            </a:prstGeom>
            <a:solidFill>
              <a:srgbClr val="FF0000"/>
            </a:solidFill>
          </p:spPr>
          <p:style>
            <a:lnRef idx="2">
              <a:schemeClr val="accent6"/>
            </a:lnRef>
            <a:fillRef idx="1">
              <a:schemeClr val="lt1"/>
            </a:fillRef>
            <a:effectRef idx="0">
              <a:schemeClr val="accent6"/>
            </a:effectRef>
            <a:fontRef idx="minor">
              <a:schemeClr val="dk1"/>
            </a:fontRef>
          </p:style>
          <p:txBody>
            <a:bodyPr wrap="square" rtlCol="0" anchor="ctr">
              <a:spAutoFit/>
            </a:bodyPr>
            <a:lstStyle/>
            <a:p>
              <a:pPr algn="l"/>
              <a:endParaRPr lang="en-GB" sz="2000" dirty="0"/>
            </a:p>
          </p:txBody>
        </p:sp>
        <p:grpSp>
          <p:nvGrpSpPr>
            <p:cNvPr id="53" name="Group 52">
              <a:extLst>
                <a:ext uri="{FF2B5EF4-FFF2-40B4-BE49-F238E27FC236}">
                  <a16:creationId xmlns:a16="http://schemas.microsoft.com/office/drawing/2014/main" id="{4C439733-2343-402E-BD7C-BE05EB6E47F7}"/>
                </a:ext>
              </a:extLst>
            </p:cNvPr>
            <p:cNvGrpSpPr/>
            <p:nvPr/>
          </p:nvGrpSpPr>
          <p:grpSpPr>
            <a:xfrm>
              <a:off x="3143014" y="2568316"/>
              <a:ext cx="714533" cy="621229"/>
              <a:chOff x="3143014" y="2568316"/>
              <a:chExt cx="714533" cy="621229"/>
            </a:xfrm>
          </p:grpSpPr>
          <p:sp>
            <p:nvSpPr>
              <p:cNvPr id="48" name="Oval 47">
                <a:extLst>
                  <a:ext uri="{FF2B5EF4-FFF2-40B4-BE49-F238E27FC236}">
                    <a16:creationId xmlns:a16="http://schemas.microsoft.com/office/drawing/2014/main" id="{082D8F9E-5CEF-4412-8043-87582ED88BA9}"/>
                  </a:ext>
                </a:extLst>
              </p:cNvPr>
              <p:cNvSpPr/>
              <p:nvPr/>
            </p:nvSpPr>
            <p:spPr>
              <a:xfrm>
                <a:off x="3191936" y="2568316"/>
                <a:ext cx="621229" cy="621229"/>
              </a:xfrm>
              <a:prstGeom prst="ellipse">
                <a:avLst/>
              </a:prstGeom>
              <a:noFill/>
              <a:ln w="12700"/>
            </p:spPr>
            <p:style>
              <a:lnRef idx="2">
                <a:schemeClr val="dk1"/>
              </a:lnRef>
              <a:fillRef idx="1">
                <a:schemeClr val="lt1"/>
              </a:fillRef>
              <a:effectRef idx="0">
                <a:schemeClr val="dk1"/>
              </a:effectRef>
              <a:fontRef idx="minor">
                <a:schemeClr val="dk1"/>
              </a:fontRef>
            </p:style>
            <p:txBody>
              <a:bodyPr wrap="square" rtlCol="0" anchor="ctr">
                <a:spAutoFit/>
              </a:bodyPr>
              <a:lstStyle/>
              <a:p>
                <a:pPr algn="l"/>
                <a:endParaRPr lang="en-GB" sz="2000" dirty="0"/>
              </a:p>
            </p:txBody>
          </p:sp>
          <p:sp>
            <p:nvSpPr>
              <p:cNvPr id="50" name="Isosceles Triangle 49">
                <a:extLst>
                  <a:ext uri="{FF2B5EF4-FFF2-40B4-BE49-F238E27FC236}">
                    <a16:creationId xmlns:a16="http://schemas.microsoft.com/office/drawing/2014/main" id="{B6259B8F-228E-4100-A1F5-4737A2AC193F}"/>
                  </a:ext>
                </a:extLst>
              </p:cNvPr>
              <p:cNvSpPr/>
              <p:nvPr/>
            </p:nvSpPr>
            <p:spPr>
              <a:xfrm>
                <a:off x="3756912" y="2840482"/>
                <a:ext cx="100635" cy="88495"/>
              </a:xfrm>
              <a:prstGeom prst="triangle">
                <a:avLst/>
              </a:prstGeom>
              <a:solidFill>
                <a:schemeClr val="tx1"/>
              </a:solidFill>
              <a:ln w="12700">
                <a:solidFill>
                  <a:schemeClr val="tx1"/>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sp>
            <p:nvSpPr>
              <p:cNvPr id="52" name="Isosceles Triangle 51">
                <a:extLst>
                  <a:ext uri="{FF2B5EF4-FFF2-40B4-BE49-F238E27FC236}">
                    <a16:creationId xmlns:a16="http://schemas.microsoft.com/office/drawing/2014/main" id="{0CD2E27B-8004-46F1-8875-CCE8D953EE85}"/>
                  </a:ext>
                </a:extLst>
              </p:cNvPr>
              <p:cNvSpPr/>
              <p:nvPr/>
            </p:nvSpPr>
            <p:spPr>
              <a:xfrm rot="10800000">
                <a:off x="3143014" y="2853539"/>
                <a:ext cx="100635" cy="88495"/>
              </a:xfrm>
              <a:prstGeom prst="triangle">
                <a:avLst/>
              </a:prstGeom>
              <a:solidFill>
                <a:schemeClr val="tx1"/>
              </a:solidFill>
              <a:ln w="12700">
                <a:solidFill>
                  <a:schemeClr val="tx1"/>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grpSp>
        <p:grpSp>
          <p:nvGrpSpPr>
            <p:cNvPr id="54" name="Group 53">
              <a:extLst>
                <a:ext uri="{FF2B5EF4-FFF2-40B4-BE49-F238E27FC236}">
                  <a16:creationId xmlns:a16="http://schemas.microsoft.com/office/drawing/2014/main" id="{E93CF88F-13F1-4758-8F4F-EC9506353DA5}"/>
                </a:ext>
              </a:extLst>
            </p:cNvPr>
            <p:cNvGrpSpPr/>
            <p:nvPr/>
          </p:nvGrpSpPr>
          <p:grpSpPr>
            <a:xfrm>
              <a:off x="2989625" y="2408892"/>
              <a:ext cx="1040838" cy="964212"/>
              <a:chOff x="3165356" y="2568316"/>
              <a:chExt cx="670598" cy="621229"/>
            </a:xfrm>
          </p:grpSpPr>
          <p:sp>
            <p:nvSpPr>
              <p:cNvPr id="55" name="Oval 54">
                <a:extLst>
                  <a:ext uri="{FF2B5EF4-FFF2-40B4-BE49-F238E27FC236}">
                    <a16:creationId xmlns:a16="http://schemas.microsoft.com/office/drawing/2014/main" id="{EC7F1D74-93C5-487D-9235-EA95C6B2C0EA}"/>
                  </a:ext>
                </a:extLst>
              </p:cNvPr>
              <p:cNvSpPr/>
              <p:nvPr/>
            </p:nvSpPr>
            <p:spPr>
              <a:xfrm>
                <a:off x="3191936" y="2568316"/>
                <a:ext cx="621229" cy="621229"/>
              </a:xfrm>
              <a:prstGeom prst="ellipse">
                <a:avLst/>
              </a:prstGeom>
              <a:noFill/>
              <a:ln w="12700"/>
            </p:spPr>
            <p:style>
              <a:lnRef idx="2">
                <a:schemeClr val="dk1"/>
              </a:lnRef>
              <a:fillRef idx="1">
                <a:schemeClr val="lt1"/>
              </a:fillRef>
              <a:effectRef idx="0">
                <a:schemeClr val="dk1"/>
              </a:effectRef>
              <a:fontRef idx="minor">
                <a:schemeClr val="dk1"/>
              </a:fontRef>
            </p:style>
            <p:txBody>
              <a:bodyPr wrap="square" rtlCol="0" anchor="ctr">
                <a:spAutoFit/>
              </a:bodyPr>
              <a:lstStyle/>
              <a:p>
                <a:pPr algn="l"/>
                <a:endParaRPr lang="en-GB" sz="2000" dirty="0"/>
              </a:p>
            </p:txBody>
          </p:sp>
          <p:sp>
            <p:nvSpPr>
              <p:cNvPr id="56" name="Isosceles Triangle 55">
                <a:extLst>
                  <a:ext uri="{FF2B5EF4-FFF2-40B4-BE49-F238E27FC236}">
                    <a16:creationId xmlns:a16="http://schemas.microsoft.com/office/drawing/2014/main" id="{F53502E2-EAD6-4624-B973-FB18512A775B}"/>
                  </a:ext>
                </a:extLst>
              </p:cNvPr>
              <p:cNvSpPr/>
              <p:nvPr/>
            </p:nvSpPr>
            <p:spPr>
              <a:xfrm>
                <a:off x="3779253" y="2840482"/>
                <a:ext cx="56701" cy="49861"/>
              </a:xfrm>
              <a:prstGeom prst="triangle">
                <a:avLst/>
              </a:prstGeom>
              <a:solidFill>
                <a:schemeClr val="tx1"/>
              </a:solidFill>
              <a:ln w="12700">
                <a:solidFill>
                  <a:schemeClr val="tx1"/>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sp>
            <p:nvSpPr>
              <p:cNvPr id="57" name="Isosceles Triangle 56">
                <a:extLst>
                  <a:ext uri="{FF2B5EF4-FFF2-40B4-BE49-F238E27FC236}">
                    <a16:creationId xmlns:a16="http://schemas.microsoft.com/office/drawing/2014/main" id="{553862A5-257C-4CC0-8B1E-4C0C293355CD}"/>
                  </a:ext>
                </a:extLst>
              </p:cNvPr>
              <p:cNvSpPr/>
              <p:nvPr/>
            </p:nvSpPr>
            <p:spPr>
              <a:xfrm rot="10800000">
                <a:off x="3165356" y="2853539"/>
                <a:ext cx="56701" cy="49861"/>
              </a:xfrm>
              <a:prstGeom prst="triangle">
                <a:avLst/>
              </a:prstGeom>
              <a:solidFill>
                <a:schemeClr val="tx1"/>
              </a:solidFill>
              <a:ln w="12700">
                <a:solidFill>
                  <a:schemeClr val="tx1"/>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grpSp>
      </p:grpSp>
      <p:sp>
        <p:nvSpPr>
          <p:cNvPr id="59" name="Arrow: Down 58">
            <a:extLst>
              <a:ext uri="{FF2B5EF4-FFF2-40B4-BE49-F238E27FC236}">
                <a16:creationId xmlns:a16="http://schemas.microsoft.com/office/drawing/2014/main" id="{408C8A99-EF8F-4B1E-9BD7-1EDF9052A76C}"/>
              </a:ext>
            </a:extLst>
          </p:cNvPr>
          <p:cNvSpPr/>
          <p:nvPr/>
        </p:nvSpPr>
        <p:spPr>
          <a:xfrm rot="16200000">
            <a:off x="8095945" y="1538409"/>
            <a:ext cx="388875" cy="795672"/>
          </a:xfrm>
          <a:prstGeom prst="downArrow">
            <a:avLst>
              <a:gd name="adj1" fmla="val 42162"/>
              <a:gd name="adj2" fmla="val 50000"/>
            </a:avLst>
          </a:prstGeom>
          <a:solidFill>
            <a:srgbClr val="00B050"/>
          </a:solidFill>
          <a:ln>
            <a:noFill/>
          </a:ln>
        </p:spPr>
        <p:style>
          <a:lnRef idx="2">
            <a:schemeClr val="accent3"/>
          </a:lnRef>
          <a:fillRef idx="1">
            <a:schemeClr val="lt1"/>
          </a:fillRef>
          <a:effectRef idx="0">
            <a:schemeClr val="accent3"/>
          </a:effectRef>
          <a:fontRef idx="minor">
            <a:schemeClr val="dk1"/>
          </a:fontRef>
        </p:style>
        <p:txBody>
          <a:bodyPr wrap="square" rtlCol="0" anchor="ctr">
            <a:spAutoFit/>
          </a:bodyPr>
          <a:lstStyle/>
          <a:p>
            <a:pPr algn="l"/>
            <a:endParaRPr lang="en-GB" sz="2000" dirty="0"/>
          </a:p>
        </p:txBody>
      </p:sp>
      <p:grpSp>
        <p:nvGrpSpPr>
          <p:cNvPr id="60" name="Group 59">
            <a:extLst>
              <a:ext uri="{FF2B5EF4-FFF2-40B4-BE49-F238E27FC236}">
                <a16:creationId xmlns:a16="http://schemas.microsoft.com/office/drawing/2014/main" id="{A9714560-8B5D-4A46-97C0-2810051A2779}"/>
              </a:ext>
            </a:extLst>
          </p:cNvPr>
          <p:cNvGrpSpPr/>
          <p:nvPr/>
        </p:nvGrpSpPr>
        <p:grpSpPr>
          <a:xfrm>
            <a:off x="6089539" y="3212277"/>
            <a:ext cx="2933688" cy="2546470"/>
            <a:chOff x="2099741" y="1648460"/>
            <a:chExt cx="2933688" cy="2546470"/>
          </a:xfrm>
        </p:grpSpPr>
        <p:grpSp>
          <p:nvGrpSpPr>
            <p:cNvPr id="61" name="Group 60">
              <a:extLst>
                <a:ext uri="{FF2B5EF4-FFF2-40B4-BE49-F238E27FC236}">
                  <a16:creationId xmlns:a16="http://schemas.microsoft.com/office/drawing/2014/main" id="{3B483D3B-5415-4710-B1E3-DF5C433ADABB}"/>
                </a:ext>
              </a:extLst>
            </p:cNvPr>
            <p:cNvGrpSpPr/>
            <p:nvPr/>
          </p:nvGrpSpPr>
          <p:grpSpPr>
            <a:xfrm>
              <a:off x="2120900" y="1969920"/>
              <a:ext cx="2723609" cy="1922630"/>
              <a:chOff x="2120900" y="1969920"/>
              <a:chExt cx="2723609" cy="1922630"/>
            </a:xfrm>
          </p:grpSpPr>
          <p:grpSp>
            <p:nvGrpSpPr>
              <p:cNvPr id="74" name="Group 73">
                <a:extLst>
                  <a:ext uri="{FF2B5EF4-FFF2-40B4-BE49-F238E27FC236}">
                    <a16:creationId xmlns:a16="http://schemas.microsoft.com/office/drawing/2014/main" id="{C4BF97F5-837A-41A7-B666-578A17EC60E9}"/>
                  </a:ext>
                </a:extLst>
              </p:cNvPr>
              <p:cNvGrpSpPr/>
              <p:nvPr/>
            </p:nvGrpSpPr>
            <p:grpSpPr>
              <a:xfrm>
                <a:off x="2120900" y="1969920"/>
                <a:ext cx="149225" cy="1922630"/>
                <a:chOff x="2141537" y="1985795"/>
                <a:chExt cx="149225" cy="2009080"/>
              </a:xfrm>
            </p:grpSpPr>
            <p:cxnSp>
              <p:nvCxnSpPr>
                <p:cNvPr id="96" name="Straight Connector 95">
                  <a:extLst>
                    <a:ext uri="{FF2B5EF4-FFF2-40B4-BE49-F238E27FC236}">
                      <a16:creationId xmlns:a16="http://schemas.microsoft.com/office/drawing/2014/main" id="{B12C43A2-77BE-40CB-841E-FD205414176F}"/>
                    </a:ext>
                  </a:extLst>
                </p:cNvPr>
                <p:cNvCxnSpPr/>
                <p:nvPr/>
              </p:nvCxnSpPr>
              <p:spPr>
                <a:xfrm>
                  <a:off x="2216150" y="1985795"/>
                  <a:ext cx="0" cy="2009080"/>
                </a:xfrm>
                <a:prstGeom prst="line">
                  <a:avLst/>
                </a:prstGeom>
                <a:ln w="44450">
                  <a:solidFill>
                    <a:srgbClr val="0070C0"/>
                  </a:solidFill>
                  <a:tailEnd type="none" w="lg" len="lg"/>
                </a:ln>
              </p:spPr>
              <p:style>
                <a:lnRef idx="1">
                  <a:schemeClr val="accent1"/>
                </a:lnRef>
                <a:fillRef idx="0">
                  <a:schemeClr val="accent1"/>
                </a:fillRef>
                <a:effectRef idx="0">
                  <a:schemeClr val="accent1"/>
                </a:effectRef>
                <a:fontRef idx="minor">
                  <a:schemeClr val="tx1"/>
                </a:fontRef>
              </p:style>
            </p:cxnSp>
            <p:sp>
              <p:nvSpPr>
                <p:cNvPr id="97" name="Isosceles Triangle 96">
                  <a:extLst>
                    <a:ext uri="{FF2B5EF4-FFF2-40B4-BE49-F238E27FC236}">
                      <a16:creationId xmlns:a16="http://schemas.microsoft.com/office/drawing/2014/main" id="{93EC74AC-4DCB-45CD-B163-DDB3851A2E55}"/>
                    </a:ext>
                  </a:extLst>
                </p:cNvPr>
                <p:cNvSpPr/>
                <p:nvPr/>
              </p:nvSpPr>
              <p:spPr>
                <a:xfrm rot="10800000">
                  <a:off x="2141537" y="2896201"/>
                  <a:ext cx="149225" cy="258926"/>
                </a:xfrm>
                <a:prstGeom prst="triangle">
                  <a:avLst/>
                </a:prstGeom>
                <a:solidFill>
                  <a:srgbClr val="0070C0"/>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grpSp>
          <p:grpSp>
            <p:nvGrpSpPr>
              <p:cNvPr id="75" name="Group 74">
                <a:extLst>
                  <a:ext uri="{FF2B5EF4-FFF2-40B4-BE49-F238E27FC236}">
                    <a16:creationId xmlns:a16="http://schemas.microsoft.com/office/drawing/2014/main" id="{449E96C7-2722-4009-99BA-50448DF91D89}"/>
                  </a:ext>
                </a:extLst>
              </p:cNvPr>
              <p:cNvGrpSpPr/>
              <p:nvPr/>
            </p:nvGrpSpPr>
            <p:grpSpPr>
              <a:xfrm>
                <a:off x="2488669" y="1969920"/>
                <a:ext cx="149225" cy="1922630"/>
                <a:chOff x="2141537" y="1985795"/>
                <a:chExt cx="149225" cy="2009080"/>
              </a:xfrm>
            </p:grpSpPr>
            <p:cxnSp>
              <p:nvCxnSpPr>
                <p:cNvPr id="94" name="Straight Connector 93">
                  <a:extLst>
                    <a:ext uri="{FF2B5EF4-FFF2-40B4-BE49-F238E27FC236}">
                      <a16:creationId xmlns:a16="http://schemas.microsoft.com/office/drawing/2014/main" id="{87AC7C63-93C5-4753-8821-97C949294FC1}"/>
                    </a:ext>
                  </a:extLst>
                </p:cNvPr>
                <p:cNvCxnSpPr/>
                <p:nvPr/>
              </p:nvCxnSpPr>
              <p:spPr>
                <a:xfrm>
                  <a:off x="2216150" y="1985795"/>
                  <a:ext cx="0" cy="2009080"/>
                </a:xfrm>
                <a:prstGeom prst="line">
                  <a:avLst/>
                </a:prstGeom>
                <a:ln w="44450">
                  <a:solidFill>
                    <a:srgbClr val="0070C0"/>
                  </a:solidFill>
                  <a:tailEnd type="none" w="lg" len="lg"/>
                </a:ln>
              </p:spPr>
              <p:style>
                <a:lnRef idx="1">
                  <a:schemeClr val="accent1"/>
                </a:lnRef>
                <a:fillRef idx="0">
                  <a:schemeClr val="accent1"/>
                </a:fillRef>
                <a:effectRef idx="0">
                  <a:schemeClr val="accent1"/>
                </a:effectRef>
                <a:fontRef idx="minor">
                  <a:schemeClr val="tx1"/>
                </a:fontRef>
              </p:style>
            </p:cxnSp>
            <p:sp>
              <p:nvSpPr>
                <p:cNvPr id="95" name="Isosceles Triangle 94">
                  <a:extLst>
                    <a:ext uri="{FF2B5EF4-FFF2-40B4-BE49-F238E27FC236}">
                      <a16:creationId xmlns:a16="http://schemas.microsoft.com/office/drawing/2014/main" id="{534E0043-2D54-4369-96DC-5314C9731AEB}"/>
                    </a:ext>
                  </a:extLst>
                </p:cNvPr>
                <p:cNvSpPr/>
                <p:nvPr/>
              </p:nvSpPr>
              <p:spPr>
                <a:xfrm rot="10800000">
                  <a:off x="2141537" y="2896201"/>
                  <a:ext cx="149225" cy="258926"/>
                </a:xfrm>
                <a:prstGeom prst="triangle">
                  <a:avLst/>
                </a:prstGeom>
                <a:solidFill>
                  <a:srgbClr val="0070C0"/>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grpSp>
          <p:grpSp>
            <p:nvGrpSpPr>
              <p:cNvPr id="76" name="Group 75">
                <a:extLst>
                  <a:ext uri="{FF2B5EF4-FFF2-40B4-BE49-F238E27FC236}">
                    <a16:creationId xmlns:a16="http://schemas.microsoft.com/office/drawing/2014/main" id="{25DFC683-840F-433C-AEF0-C9B4CC529DC0}"/>
                  </a:ext>
                </a:extLst>
              </p:cNvPr>
              <p:cNvGrpSpPr/>
              <p:nvPr/>
            </p:nvGrpSpPr>
            <p:grpSpPr>
              <a:xfrm>
                <a:off x="2856438" y="1969920"/>
                <a:ext cx="149225" cy="1922630"/>
                <a:chOff x="2141537" y="1985795"/>
                <a:chExt cx="149225" cy="2009080"/>
              </a:xfrm>
            </p:grpSpPr>
            <p:cxnSp>
              <p:nvCxnSpPr>
                <p:cNvPr id="92" name="Straight Connector 91">
                  <a:extLst>
                    <a:ext uri="{FF2B5EF4-FFF2-40B4-BE49-F238E27FC236}">
                      <a16:creationId xmlns:a16="http://schemas.microsoft.com/office/drawing/2014/main" id="{6F2FB8A1-E821-4FCB-800C-919E40772CB3}"/>
                    </a:ext>
                  </a:extLst>
                </p:cNvPr>
                <p:cNvCxnSpPr/>
                <p:nvPr/>
              </p:nvCxnSpPr>
              <p:spPr>
                <a:xfrm>
                  <a:off x="2216150" y="1985795"/>
                  <a:ext cx="0" cy="2009080"/>
                </a:xfrm>
                <a:prstGeom prst="line">
                  <a:avLst/>
                </a:prstGeom>
                <a:ln w="44450">
                  <a:solidFill>
                    <a:srgbClr val="0070C0"/>
                  </a:solidFill>
                  <a:tailEnd type="none" w="lg" len="lg"/>
                </a:ln>
              </p:spPr>
              <p:style>
                <a:lnRef idx="1">
                  <a:schemeClr val="accent1"/>
                </a:lnRef>
                <a:fillRef idx="0">
                  <a:schemeClr val="accent1"/>
                </a:fillRef>
                <a:effectRef idx="0">
                  <a:schemeClr val="accent1"/>
                </a:effectRef>
                <a:fontRef idx="minor">
                  <a:schemeClr val="tx1"/>
                </a:fontRef>
              </p:style>
            </p:cxnSp>
            <p:sp>
              <p:nvSpPr>
                <p:cNvPr id="93" name="Isosceles Triangle 92">
                  <a:extLst>
                    <a:ext uri="{FF2B5EF4-FFF2-40B4-BE49-F238E27FC236}">
                      <a16:creationId xmlns:a16="http://schemas.microsoft.com/office/drawing/2014/main" id="{7CF5DE6B-2906-43C6-A34F-5D7564D3EBA0}"/>
                    </a:ext>
                  </a:extLst>
                </p:cNvPr>
                <p:cNvSpPr/>
                <p:nvPr/>
              </p:nvSpPr>
              <p:spPr>
                <a:xfrm rot="10800000">
                  <a:off x="2141537" y="2896201"/>
                  <a:ext cx="149225" cy="258926"/>
                </a:xfrm>
                <a:prstGeom prst="triangle">
                  <a:avLst/>
                </a:prstGeom>
                <a:solidFill>
                  <a:srgbClr val="0070C0"/>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grpSp>
          <p:grpSp>
            <p:nvGrpSpPr>
              <p:cNvPr id="77" name="Group 76">
                <a:extLst>
                  <a:ext uri="{FF2B5EF4-FFF2-40B4-BE49-F238E27FC236}">
                    <a16:creationId xmlns:a16="http://schemas.microsoft.com/office/drawing/2014/main" id="{F2412AE7-72B5-4DEB-A759-032CEBD80422}"/>
                  </a:ext>
                </a:extLst>
              </p:cNvPr>
              <p:cNvGrpSpPr/>
              <p:nvPr/>
            </p:nvGrpSpPr>
            <p:grpSpPr>
              <a:xfrm>
                <a:off x="3224207" y="1969920"/>
                <a:ext cx="149225" cy="1922630"/>
                <a:chOff x="2141537" y="1985795"/>
                <a:chExt cx="149225" cy="2009080"/>
              </a:xfrm>
            </p:grpSpPr>
            <p:cxnSp>
              <p:nvCxnSpPr>
                <p:cNvPr id="90" name="Straight Connector 89">
                  <a:extLst>
                    <a:ext uri="{FF2B5EF4-FFF2-40B4-BE49-F238E27FC236}">
                      <a16:creationId xmlns:a16="http://schemas.microsoft.com/office/drawing/2014/main" id="{D73D8CA9-4200-4296-8898-CF85F672DDB9}"/>
                    </a:ext>
                  </a:extLst>
                </p:cNvPr>
                <p:cNvCxnSpPr/>
                <p:nvPr/>
              </p:nvCxnSpPr>
              <p:spPr>
                <a:xfrm>
                  <a:off x="2216150" y="1985795"/>
                  <a:ext cx="0" cy="2009080"/>
                </a:xfrm>
                <a:prstGeom prst="line">
                  <a:avLst/>
                </a:prstGeom>
                <a:ln w="44450">
                  <a:solidFill>
                    <a:srgbClr val="0070C0"/>
                  </a:solidFill>
                  <a:tailEnd type="none" w="lg" len="lg"/>
                </a:ln>
              </p:spPr>
              <p:style>
                <a:lnRef idx="1">
                  <a:schemeClr val="accent1"/>
                </a:lnRef>
                <a:fillRef idx="0">
                  <a:schemeClr val="accent1"/>
                </a:fillRef>
                <a:effectRef idx="0">
                  <a:schemeClr val="accent1"/>
                </a:effectRef>
                <a:fontRef idx="minor">
                  <a:schemeClr val="tx1"/>
                </a:fontRef>
              </p:style>
            </p:cxnSp>
            <p:sp>
              <p:nvSpPr>
                <p:cNvPr id="91" name="Isosceles Triangle 90">
                  <a:extLst>
                    <a:ext uri="{FF2B5EF4-FFF2-40B4-BE49-F238E27FC236}">
                      <a16:creationId xmlns:a16="http://schemas.microsoft.com/office/drawing/2014/main" id="{64DD943F-B9A7-482C-892F-463B9BC8BEFA}"/>
                    </a:ext>
                  </a:extLst>
                </p:cNvPr>
                <p:cNvSpPr/>
                <p:nvPr/>
              </p:nvSpPr>
              <p:spPr>
                <a:xfrm rot="10800000">
                  <a:off x="2141537" y="2896201"/>
                  <a:ext cx="149225" cy="258926"/>
                </a:xfrm>
                <a:prstGeom prst="triangle">
                  <a:avLst/>
                </a:prstGeom>
                <a:solidFill>
                  <a:srgbClr val="0070C0"/>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grpSp>
          <p:grpSp>
            <p:nvGrpSpPr>
              <p:cNvPr id="78" name="Group 77">
                <a:extLst>
                  <a:ext uri="{FF2B5EF4-FFF2-40B4-BE49-F238E27FC236}">
                    <a16:creationId xmlns:a16="http://schemas.microsoft.com/office/drawing/2014/main" id="{6BC9252F-4830-4F3D-A0C1-99876C3297D2}"/>
                  </a:ext>
                </a:extLst>
              </p:cNvPr>
              <p:cNvGrpSpPr/>
              <p:nvPr/>
            </p:nvGrpSpPr>
            <p:grpSpPr>
              <a:xfrm>
                <a:off x="3591976" y="1969920"/>
                <a:ext cx="149225" cy="1922630"/>
                <a:chOff x="2141537" y="1985795"/>
                <a:chExt cx="149225" cy="2009080"/>
              </a:xfrm>
            </p:grpSpPr>
            <p:cxnSp>
              <p:nvCxnSpPr>
                <p:cNvPr id="88" name="Straight Connector 87">
                  <a:extLst>
                    <a:ext uri="{FF2B5EF4-FFF2-40B4-BE49-F238E27FC236}">
                      <a16:creationId xmlns:a16="http://schemas.microsoft.com/office/drawing/2014/main" id="{267A5ADC-0903-47C2-B71D-8D2378D0AF7C}"/>
                    </a:ext>
                  </a:extLst>
                </p:cNvPr>
                <p:cNvCxnSpPr/>
                <p:nvPr/>
              </p:nvCxnSpPr>
              <p:spPr>
                <a:xfrm>
                  <a:off x="2216150" y="1985795"/>
                  <a:ext cx="0" cy="2009080"/>
                </a:xfrm>
                <a:prstGeom prst="line">
                  <a:avLst/>
                </a:prstGeom>
                <a:ln w="44450">
                  <a:solidFill>
                    <a:srgbClr val="0070C0"/>
                  </a:solidFill>
                  <a:tailEnd type="none" w="lg" len="lg"/>
                </a:ln>
              </p:spPr>
              <p:style>
                <a:lnRef idx="1">
                  <a:schemeClr val="accent1"/>
                </a:lnRef>
                <a:fillRef idx="0">
                  <a:schemeClr val="accent1"/>
                </a:fillRef>
                <a:effectRef idx="0">
                  <a:schemeClr val="accent1"/>
                </a:effectRef>
                <a:fontRef idx="minor">
                  <a:schemeClr val="tx1"/>
                </a:fontRef>
              </p:style>
            </p:cxnSp>
            <p:sp>
              <p:nvSpPr>
                <p:cNvPr id="89" name="Isosceles Triangle 88">
                  <a:extLst>
                    <a:ext uri="{FF2B5EF4-FFF2-40B4-BE49-F238E27FC236}">
                      <a16:creationId xmlns:a16="http://schemas.microsoft.com/office/drawing/2014/main" id="{AD76D118-908B-476E-9564-0BD21D58B9EA}"/>
                    </a:ext>
                  </a:extLst>
                </p:cNvPr>
                <p:cNvSpPr/>
                <p:nvPr/>
              </p:nvSpPr>
              <p:spPr>
                <a:xfrm rot="10800000">
                  <a:off x="2141537" y="2896201"/>
                  <a:ext cx="149225" cy="258926"/>
                </a:xfrm>
                <a:prstGeom prst="triangle">
                  <a:avLst/>
                </a:prstGeom>
                <a:solidFill>
                  <a:srgbClr val="0070C0"/>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grpSp>
          <p:grpSp>
            <p:nvGrpSpPr>
              <p:cNvPr id="79" name="Group 78">
                <a:extLst>
                  <a:ext uri="{FF2B5EF4-FFF2-40B4-BE49-F238E27FC236}">
                    <a16:creationId xmlns:a16="http://schemas.microsoft.com/office/drawing/2014/main" id="{6451768A-DDA9-4B48-B657-1543A244E3C8}"/>
                  </a:ext>
                </a:extLst>
              </p:cNvPr>
              <p:cNvGrpSpPr/>
              <p:nvPr/>
            </p:nvGrpSpPr>
            <p:grpSpPr>
              <a:xfrm>
                <a:off x="3959745" y="1969920"/>
                <a:ext cx="149225" cy="1922630"/>
                <a:chOff x="2141537" y="1985795"/>
                <a:chExt cx="149225" cy="2009080"/>
              </a:xfrm>
            </p:grpSpPr>
            <p:cxnSp>
              <p:nvCxnSpPr>
                <p:cNvPr id="86" name="Straight Connector 85">
                  <a:extLst>
                    <a:ext uri="{FF2B5EF4-FFF2-40B4-BE49-F238E27FC236}">
                      <a16:creationId xmlns:a16="http://schemas.microsoft.com/office/drawing/2014/main" id="{53F8E3EF-1B01-45D4-AD75-0707D1AF0F85}"/>
                    </a:ext>
                  </a:extLst>
                </p:cNvPr>
                <p:cNvCxnSpPr/>
                <p:nvPr/>
              </p:nvCxnSpPr>
              <p:spPr>
                <a:xfrm>
                  <a:off x="2216150" y="1985795"/>
                  <a:ext cx="0" cy="2009080"/>
                </a:xfrm>
                <a:prstGeom prst="line">
                  <a:avLst/>
                </a:prstGeom>
                <a:ln w="44450">
                  <a:solidFill>
                    <a:srgbClr val="0070C0"/>
                  </a:solidFill>
                  <a:tailEnd type="none" w="lg" len="lg"/>
                </a:ln>
              </p:spPr>
              <p:style>
                <a:lnRef idx="1">
                  <a:schemeClr val="accent1"/>
                </a:lnRef>
                <a:fillRef idx="0">
                  <a:schemeClr val="accent1"/>
                </a:fillRef>
                <a:effectRef idx="0">
                  <a:schemeClr val="accent1"/>
                </a:effectRef>
                <a:fontRef idx="minor">
                  <a:schemeClr val="tx1"/>
                </a:fontRef>
              </p:style>
            </p:cxnSp>
            <p:sp>
              <p:nvSpPr>
                <p:cNvPr id="87" name="Isosceles Triangle 86">
                  <a:extLst>
                    <a:ext uri="{FF2B5EF4-FFF2-40B4-BE49-F238E27FC236}">
                      <a16:creationId xmlns:a16="http://schemas.microsoft.com/office/drawing/2014/main" id="{0F532E70-C275-4E42-9AE5-A64B55F80DAB}"/>
                    </a:ext>
                  </a:extLst>
                </p:cNvPr>
                <p:cNvSpPr/>
                <p:nvPr/>
              </p:nvSpPr>
              <p:spPr>
                <a:xfrm rot="10800000">
                  <a:off x="2141537" y="2896201"/>
                  <a:ext cx="149225" cy="258926"/>
                </a:xfrm>
                <a:prstGeom prst="triangle">
                  <a:avLst/>
                </a:prstGeom>
                <a:solidFill>
                  <a:srgbClr val="0070C0"/>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grpSp>
          <p:grpSp>
            <p:nvGrpSpPr>
              <p:cNvPr id="80" name="Group 79">
                <a:extLst>
                  <a:ext uri="{FF2B5EF4-FFF2-40B4-BE49-F238E27FC236}">
                    <a16:creationId xmlns:a16="http://schemas.microsoft.com/office/drawing/2014/main" id="{3E6C6424-6B74-4C5D-A58D-BB04BAFD3449}"/>
                  </a:ext>
                </a:extLst>
              </p:cNvPr>
              <p:cNvGrpSpPr/>
              <p:nvPr/>
            </p:nvGrpSpPr>
            <p:grpSpPr>
              <a:xfrm>
                <a:off x="4327514" y="1969920"/>
                <a:ext cx="149225" cy="1922630"/>
                <a:chOff x="2141537" y="1985795"/>
                <a:chExt cx="149225" cy="2009080"/>
              </a:xfrm>
            </p:grpSpPr>
            <p:cxnSp>
              <p:nvCxnSpPr>
                <p:cNvPr id="84" name="Straight Connector 83">
                  <a:extLst>
                    <a:ext uri="{FF2B5EF4-FFF2-40B4-BE49-F238E27FC236}">
                      <a16:creationId xmlns:a16="http://schemas.microsoft.com/office/drawing/2014/main" id="{8ED01386-E298-4C88-A37E-8EBFDA2384D2}"/>
                    </a:ext>
                  </a:extLst>
                </p:cNvPr>
                <p:cNvCxnSpPr/>
                <p:nvPr/>
              </p:nvCxnSpPr>
              <p:spPr>
                <a:xfrm>
                  <a:off x="2216150" y="1985795"/>
                  <a:ext cx="0" cy="2009080"/>
                </a:xfrm>
                <a:prstGeom prst="line">
                  <a:avLst/>
                </a:prstGeom>
                <a:ln w="44450">
                  <a:solidFill>
                    <a:srgbClr val="0070C0"/>
                  </a:solidFill>
                  <a:tailEnd type="none" w="lg" len="lg"/>
                </a:ln>
              </p:spPr>
              <p:style>
                <a:lnRef idx="1">
                  <a:schemeClr val="accent1"/>
                </a:lnRef>
                <a:fillRef idx="0">
                  <a:schemeClr val="accent1"/>
                </a:fillRef>
                <a:effectRef idx="0">
                  <a:schemeClr val="accent1"/>
                </a:effectRef>
                <a:fontRef idx="minor">
                  <a:schemeClr val="tx1"/>
                </a:fontRef>
              </p:style>
            </p:cxnSp>
            <p:sp>
              <p:nvSpPr>
                <p:cNvPr id="85" name="Isosceles Triangle 84">
                  <a:extLst>
                    <a:ext uri="{FF2B5EF4-FFF2-40B4-BE49-F238E27FC236}">
                      <a16:creationId xmlns:a16="http://schemas.microsoft.com/office/drawing/2014/main" id="{7AF62F0B-BC2F-48A0-BD87-076B788666FB}"/>
                    </a:ext>
                  </a:extLst>
                </p:cNvPr>
                <p:cNvSpPr/>
                <p:nvPr/>
              </p:nvSpPr>
              <p:spPr>
                <a:xfrm rot="10800000">
                  <a:off x="2141537" y="2896201"/>
                  <a:ext cx="149225" cy="258926"/>
                </a:xfrm>
                <a:prstGeom prst="triangle">
                  <a:avLst/>
                </a:prstGeom>
                <a:solidFill>
                  <a:srgbClr val="0070C0"/>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grpSp>
          <p:grpSp>
            <p:nvGrpSpPr>
              <p:cNvPr id="81" name="Group 80">
                <a:extLst>
                  <a:ext uri="{FF2B5EF4-FFF2-40B4-BE49-F238E27FC236}">
                    <a16:creationId xmlns:a16="http://schemas.microsoft.com/office/drawing/2014/main" id="{F90A04F8-3523-441F-BF48-15035F64370E}"/>
                  </a:ext>
                </a:extLst>
              </p:cNvPr>
              <p:cNvGrpSpPr/>
              <p:nvPr/>
            </p:nvGrpSpPr>
            <p:grpSpPr>
              <a:xfrm>
                <a:off x="4695284" y="1969920"/>
                <a:ext cx="149225" cy="1922630"/>
                <a:chOff x="2141537" y="1985795"/>
                <a:chExt cx="149225" cy="2009080"/>
              </a:xfrm>
            </p:grpSpPr>
            <p:cxnSp>
              <p:nvCxnSpPr>
                <p:cNvPr id="82" name="Straight Connector 81">
                  <a:extLst>
                    <a:ext uri="{FF2B5EF4-FFF2-40B4-BE49-F238E27FC236}">
                      <a16:creationId xmlns:a16="http://schemas.microsoft.com/office/drawing/2014/main" id="{34286355-0076-4BBD-9B60-D8D4A42D3DAF}"/>
                    </a:ext>
                  </a:extLst>
                </p:cNvPr>
                <p:cNvCxnSpPr/>
                <p:nvPr/>
              </p:nvCxnSpPr>
              <p:spPr>
                <a:xfrm>
                  <a:off x="2216150" y="1985795"/>
                  <a:ext cx="0" cy="2009080"/>
                </a:xfrm>
                <a:prstGeom prst="line">
                  <a:avLst/>
                </a:prstGeom>
                <a:ln w="44450">
                  <a:solidFill>
                    <a:srgbClr val="0070C0"/>
                  </a:solidFill>
                  <a:tailEnd type="none" w="lg" len="lg"/>
                </a:ln>
              </p:spPr>
              <p:style>
                <a:lnRef idx="1">
                  <a:schemeClr val="accent1"/>
                </a:lnRef>
                <a:fillRef idx="0">
                  <a:schemeClr val="accent1"/>
                </a:fillRef>
                <a:effectRef idx="0">
                  <a:schemeClr val="accent1"/>
                </a:effectRef>
                <a:fontRef idx="minor">
                  <a:schemeClr val="tx1"/>
                </a:fontRef>
              </p:style>
            </p:cxnSp>
            <p:sp>
              <p:nvSpPr>
                <p:cNvPr id="83" name="Isosceles Triangle 82">
                  <a:extLst>
                    <a:ext uri="{FF2B5EF4-FFF2-40B4-BE49-F238E27FC236}">
                      <a16:creationId xmlns:a16="http://schemas.microsoft.com/office/drawing/2014/main" id="{E1C46A4E-79BD-43B6-8145-2743D3552ED1}"/>
                    </a:ext>
                  </a:extLst>
                </p:cNvPr>
                <p:cNvSpPr/>
                <p:nvPr/>
              </p:nvSpPr>
              <p:spPr>
                <a:xfrm rot="10800000">
                  <a:off x="2141537" y="2896201"/>
                  <a:ext cx="149225" cy="258926"/>
                </a:xfrm>
                <a:prstGeom prst="triangle">
                  <a:avLst/>
                </a:prstGeom>
                <a:solidFill>
                  <a:srgbClr val="0070C0"/>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grpSp>
        </p:grpSp>
        <p:sp>
          <p:nvSpPr>
            <p:cNvPr id="62" name="Rectangle 61">
              <a:extLst>
                <a:ext uri="{FF2B5EF4-FFF2-40B4-BE49-F238E27FC236}">
                  <a16:creationId xmlns:a16="http://schemas.microsoft.com/office/drawing/2014/main" id="{50E10F0A-FD5F-479A-9A61-3E2C994D2389}"/>
                </a:ext>
              </a:extLst>
            </p:cNvPr>
            <p:cNvSpPr/>
            <p:nvPr/>
          </p:nvSpPr>
          <p:spPr>
            <a:xfrm>
              <a:off x="2099741" y="1992566"/>
              <a:ext cx="2933688" cy="1858259"/>
            </a:xfrm>
            <a:prstGeom prst="rect">
              <a:avLst/>
            </a:prstGeom>
            <a:solidFill>
              <a:schemeClr val="bg1">
                <a:alpha val="64000"/>
              </a:schemeClr>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sp>
          <p:nvSpPr>
            <p:cNvPr id="63" name="Rectangle 62">
              <a:extLst>
                <a:ext uri="{FF2B5EF4-FFF2-40B4-BE49-F238E27FC236}">
                  <a16:creationId xmlns:a16="http://schemas.microsoft.com/office/drawing/2014/main" id="{5E1F2EA3-9487-4DAA-AB50-15FD65C327AD}"/>
                </a:ext>
              </a:extLst>
            </p:cNvPr>
            <p:cNvSpPr/>
            <p:nvPr/>
          </p:nvSpPr>
          <p:spPr>
            <a:xfrm>
              <a:off x="2120900" y="1648460"/>
              <a:ext cx="2768600" cy="400110"/>
            </a:xfrm>
            <a:prstGeom prst="rect">
              <a:avLst/>
            </a:prstGeom>
            <a:solidFill>
              <a:schemeClr val="accent2"/>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a:r>
                <a:rPr lang="en-GB" sz="2000" dirty="0"/>
                <a:t>N</a:t>
              </a:r>
            </a:p>
          </p:txBody>
        </p:sp>
        <p:sp>
          <p:nvSpPr>
            <p:cNvPr id="64" name="Rectangle 63">
              <a:extLst>
                <a:ext uri="{FF2B5EF4-FFF2-40B4-BE49-F238E27FC236}">
                  <a16:creationId xmlns:a16="http://schemas.microsoft.com/office/drawing/2014/main" id="{9A3ECBD4-5635-412B-9CA5-2EAB996CDC2D}"/>
                </a:ext>
              </a:extLst>
            </p:cNvPr>
            <p:cNvSpPr/>
            <p:nvPr/>
          </p:nvSpPr>
          <p:spPr>
            <a:xfrm>
              <a:off x="2120900" y="3794820"/>
              <a:ext cx="2768600" cy="400110"/>
            </a:xfrm>
            <a:prstGeom prst="rect">
              <a:avLst/>
            </a:prstGeom>
            <a:solidFill>
              <a:schemeClr val="accent1">
                <a:lumMod val="40000"/>
                <a:lumOff val="60000"/>
              </a:schemeClr>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a:r>
                <a:rPr lang="en-GB" sz="2000" dirty="0"/>
                <a:t>S</a:t>
              </a:r>
            </a:p>
          </p:txBody>
        </p:sp>
        <p:sp>
          <p:nvSpPr>
            <p:cNvPr id="65" name="Oval 64">
              <a:extLst>
                <a:ext uri="{FF2B5EF4-FFF2-40B4-BE49-F238E27FC236}">
                  <a16:creationId xmlns:a16="http://schemas.microsoft.com/office/drawing/2014/main" id="{AF8585DA-5619-4936-A278-71EF1C8CD7A0}"/>
                </a:ext>
              </a:extLst>
            </p:cNvPr>
            <p:cNvSpPr/>
            <p:nvPr/>
          </p:nvSpPr>
          <p:spPr>
            <a:xfrm>
              <a:off x="3432569" y="2797969"/>
              <a:ext cx="145256" cy="145256"/>
            </a:xfrm>
            <a:prstGeom prst="ellipse">
              <a:avLst/>
            </a:prstGeom>
            <a:solidFill>
              <a:srgbClr val="FF0000"/>
            </a:solidFill>
          </p:spPr>
          <p:style>
            <a:lnRef idx="2">
              <a:schemeClr val="accent6"/>
            </a:lnRef>
            <a:fillRef idx="1">
              <a:schemeClr val="lt1"/>
            </a:fillRef>
            <a:effectRef idx="0">
              <a:schemeClr val="accent6"/>
            </a:effectRef>
            <a:fontRef idx="minor">
              <a:schemeClr val="dk1"/>
            </a:fontRef>
          </p:style>
          <p:txBody>
            <a:bodyPr wrap="square" rtlCol="0" anchor="ctr">
              <a:spAutoFit/>
            </a:bodyPr>
            <a:lstStyle/>
            <a:p>
              <a:pPr algn="l"/>
              <a:endParaRPr lang="en-GB" sz="2000" dirty="0"/>
            </a:p>
          </p:txBody>
        </p:sp>
        <p:grpSp>
          <p:nvGrpSpPr>
            <p:cNvPr id="66" name="Group 65">
              <a:extLst>
                <a:ext uri="{FF2B5EF4-FFF2-40B4-BE49-F238E27FC236}">
                  <a16:creationId xmlns:a16="http://schemas.microsoft.com/office/drawing/2014/main" id="{AA2DF5B2-353F-438C-B512-B2898236DE12}"/>
                </a:ext>
              </a:extLst>
            </p:cNvPr>
            <p:cNvGrpSpPr/>
            <p:nvPr/>
          </p:nvGrpSpPr>
          <p:grpSpPr>
            <a:xfrm>
              <a:off x="3143014" y="2568316"/>
              <a:ext cx="714533" cy="621229"/>
              <a:chOff x="3143014" y="2568316"/>
              <a:chExt cx="714533" cy="621229"/>
            </a:xfrm>
          </p:grpSpPr>
          <p:sp>
            <p:nvSpPr>
              <p:cNvPr id="71" name="Oval 70">
                <a:extLst>
                  <a:ext uri="{FF2B5EF4-FFF2-40B4-BE49-F238E27FC236}">
                    <a16:creationId xmlns:a16="http://schemas.microsoft.com/office/drawing/2014/main" id="{A1DA6E34-0709-4486-961B-B69DC41C9B1A}"/>
                  </a:ext>
                </a:extLst>
              </p:cNvPr>
              <p:cNvSpPr/>
              <p:nvPr/>
            </p:nvSpPr>
            <p:spPr>
              <a:xfrm>
                <a:off x="3191936" y="2568316"/>
                <a:ext cx="621229" cy="621229"/>
              </a:xfrm>
              <a:prstGeom prst="ellipse">
                <a:avLst/>
              </a:prstGeom>
              <a:noFill/>
              <a:ln w="12700"/>
            </p:spPr>
            <p:style>
              <a:lnRef idx="2">
                <a:schemeClr val="dk1"/>
              </a:lnRef>
              <a:fillRef idx="1">
                <a:schemeClr val="lt1"/>
              </a:fillRef>
              <a:effectRef idx="0">
                <a:schemeClr val="dk1"/>
              </a:effectRef>
              <a:fontRef idx="minor">
                <a:schemeClr val="dk1"/>
              </a:fontRef>
            </p:style>
            <p:txBody>
              <a:bodyPr wrap="square" rtlCol="0" anchor="ctr">
                <a:spAutoFit/>
              </a:bodyPr>
              <a:lstStyle/>
              <a:p>
                <a:pPr algn="l"/>
                <a:endParaRPr lang="en-GB" sz="2000" dirty="0"/>
              </a:p>
            </p:txBody>
          </p:sp>
          <p:sp>
            <p:nvSpPr>
              <p:cNvPr id="72" name="Isosceles Triangle 71">
                <a:extLst>
                  <a:ext uri="{FF2B5EF4-FFF2-40B4-BE49-F238E27FC236}">
                    <a16:creationId xmlns:a16="http://schemas.microsoft.com/office/drawing/2014/main" id="{EA283286-DFC2-49DE-A177-BF4417BD00F2}"/>
                  </a:ext>
                </a:extLst>
              </p:cNvPr>
              <p:cNvSpPr/>
              <p:nvPr/>
            </p:nvSpPr>
            <p:spPr>
              <a:xfrm rot="10800000">
                <a:off x="3756912" y="2840482"/>
                <a:ext cx="100635" cy="88495"/>
              </a:xfrm>
              <a:prstGeom prst="triangle">
                <a:avLst/>
              </a:prstGeom>
              <a:solidFill>
                <a:schemeClr val="tx1"/>
              </a:solidFill>
              <a:ln w="12700">
                <a:solidFill>
                  <a:schemeClr val="tx1"/>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sp>
            <p:nvSpPr>
              <p:cNvPr id="73" name="Isosceles Triangle 72">
                <a:extLst>
                  <a:ext uri="{FF2B5EF4-FFF2-40B4-BE49-F238E27FC236}">
                    <a16:creationId xmlns:a16="http://schemas.microsoft.com/office/drawing/2014/main" id="{C32DB2EE-B912-48E9-8E64-A1482183A109}"/>
                  </a:ext>
                </a:extLst>
              </p:cNvPr>
              <p:cNvSpPr/>
              <p:nvPr/>
            </p:nvSpPr>
            <p:spPr>
              <a:xfrm>
                <a:off x="3143014" y="2853539"/>
                <a:ext cx="100635" cy="88495"/>
              </a:xfrm>
              <a:prstGeom prst="triangle">
                <a:avLst/>
              </a:prstGeom>
              <a:solidFill>
                <a:schemeClr val="tx1"/>
              </a:solidFill>
              <a:ln w="12700">
                <a:solidFill>
                  <a:schemeClr val="tx1"/>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grpSp>
        <p:grpSp>
          <p:nvGrpSpPr>
            <p:cNvPr id="67" name="Group 66">
              <a:extLst>
                <a:ext uri="{FF2B5EF4-FFF2-40B4-BE49-F238E27FC236}">
                  <a16:creationId xmlns:a16="http://schemas.microsoft.com/office/drawing/2014/main" id="{222556EA-157B-4799-B7B9-61DEA72AC4A9}"/>
                </a:ext>
              </a:extLst>
            </p:cNvPr>
            <p:cNvGrpSpPr/>
            <p:nvPr/>
          </p:nvGrpSpPr>
          <p:grpSpPr>
            <a:xfrm>
              <a:off x="2989625" y="2408892"/>
              <a:ext cx="1040838" cy="964212"/>
              <a:chOff x="3165356" y="2568316"/>
              <a:chExt cx="670598" cy="621229"/>
            </a:xfrm>
          </p:grpSpPr>
          <p:sp>
            <p:nvSpPr>
              <p:cNvPr id="68" name="Oval 67">
                <a:extLst>
                  <a:ext uri="{FF2B5EF4-FFF2-40B4-BE49-F238E27FC236}">
                    <a16:creationId xmlns:a16="http://schemas.microsoft.com/office/drawing/2014/main" id="{6D05339A-EE62-4A6C-BB1C-70B18C7F9537}"/>
                  </a:ext>
                </a:extLst>
              </p:cNvPr>
              <p:cNvSpPr/>
              <p:nvPr/>
            </p:nvSpPr>
            <p:spPr>
              <a:xfrm>
                <a:off x="3191936" y="2568316"/>
                <a:ext cx="621229" cy="621229"/>
              </a:xfrm>
              <a:prstGeom prst="ellipse">
                <a:avLst/>
              </a:prstGeom>
              <a:noFill/>
              <a:ln w="12700"/>
            </p:spPr>
            <p:style>
              <a:lnRef idx="2">
                <a:schemeClr val="dk1"/>
              </a:lnRef>
              <a:fillRef idx="1">
                <a:schemeClr val="lt1"/>
              </a:fillRef>
              <a:effectRef idx="0">
                <a:schemeClr val="dk1"/>
              </a:effectRef>
              <a:fontRef idx="minor">
                <a:schemeClr val="dk1"/>
              </a:fontRef>
            </p:style>
            <p:txBody>
              <a:bodyPr wrap="square" rtlCol="0" anchor="ctr">
                <a:spAutoFit/>
              </a:bodyPr>
              <a:lstStyle/>
              <a:p>
                <a:pPr algn="l"/>
                <a:endParaRPr lang="en-GB" sz="2000" dirty="0"/>
              </a:p>
            </p:txBody>
          </p:sp>
          <p:sp>
            <p:nvSpPr>
              <p:cNvPr id="69" name="Isosceles Triangle 68">
                <a:extLst>
                  <a:ext uri="{FF2B5EF4-FFF2-40B4-BE49-F238E27FC236}">
                    <a16:creationId xmlns:a16="http://schemas.microsoft.com/office/drawing/2014/main" id="{689C80C6-DB6D-4672-AF22-53E112938DD3}"/>
                  </a:ext>
                </a:extLst>
              </p:cNvPr>
              <p:cNvSpPr/>
              <p:nvPr/>
            </p:nvSpPr>
            <p:spPr>
              <a:xfrm rot="10800000">
                <a:off x="3779253" y="2840482"/>
                <a:ext cx="56701" cy="49861"/>
              </a:xfrm>
              <a:prstGeom prst="triangle">
                <a:avLst/>
              </a:prstGeom>
              <a:solidFill>
                <a:schemeClr val="tx1"/>
              </a:solidFill>
              <a:ln w="12700">
                <a:solidFill>
                  <a:schemeClr val="tx1"/>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sp>
            <p:nvSpPr>
              <p:cNvPr id="70" name="Isosceles Triangle 69">
                <a:extLst>
                  <a:ext uri="{FF2B5EF4-FFF2-40B4-BE49-F238E27FC236}">
                    <a16:creationId xmlns:a16="http://schemas.microsoft.com/office/drawing/2014/main" id="{6DA33C80-A03B-4268-9C7B-6E273456D1F6}"/>
                  </a:ext>
                </a:extLst>
              </p:cNvPr>
              <p:cNvSpPr/>
              <p:nvPr/>
            </p:nvSpPr>
            <p:spPr>
              <a:xfrm>
                <a:off x="3165356" y="2853539"/>
                <a:ext cx="56701" cy="49861"/>
              </a:xfrm>
              <a:prstGeom prst="triangle">
                <a:avLst/>
              </a:prstGeom>
              <a:solidFill>
                <a:schemeClr val="tx1"/>
              </a:solidFill>
              <a:ln w="12700">
                <a:solidFill>
                  <a:schemeClr val="tx1"/>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grpSp>
      </p:grpSp>
      <p:sp>
        <p:nvSpPr>
          <p:cNvPr id="98" name="Arrow: Down 97">
            <a:extLst>
              <a:ext uri="{FF2B5EF4-FFF2-40B4-BE49-F238E27FC236}">
                <a16:creationId xmlns:a16="http://schemas.microsoft.com/office/drawing/2014/main" id="{F728CFEC-AA2A-45BF-A21B-D20DD42A72F8}"/>
              </a:ext>
            </a:extLst>
          </p:cNvPr>
          <p:cNvSpPr/>
          <p:nvPr/>
        </p:nvSpPr>
        <p:spPr>
          <a:xfrm rot="5400000">
            <a:off x="6614201" y="4683668"/>
            <a:ext cx="388875" cy="795672"/>
          </a:xfrm>
          <a:prstGeom prst="downArrow">
            <a:avLst>
              <a:gd name="adj1" fmla="val 42162"/>
              <a:gd name="adj2" fmla="val 50000"/>
            </a:avLst>
          </a:prstGeom>
          <a:solidFill>
            <a:srgbClr val="00B050"/>
          </a:solidFill>
          <a:ln>
            <a:noFill/>
          </a:ln>
        </p:spPr>
        <p:style>
          <a:lnRef idx="2">
            <a:schemeClr val="accent3"/>
          </a:lnRef>
          <a:fillRef idx="1">
            <a:schemeClr val="lt1"/>
          </a:fillRef>
          <a:effectRef idx="0">
            <a:schemeClr val="accent3"/>
          </a:effectRef>
          <a:fontRef idx="minor">
            <a:schemeClr val="dk1"/>
          </a:fontRef>
        </p:style>
        <p:txBody>
          <a:bodyPr wrap="square" rtlCol="0" anchor="ctr">
            <a:spAutoFit/>
          </a:bodyPr>
          <a:lstStyle/>
          <a:p>
            <a:pPr algn="l"/>
            <a:endParaRPr lang="en-GB" sz="2000" dirty="0"/>
          </a:p>
        </p:txBody>
      </p:sp>
      <p:sp>
        <p:nvSpPr>
          <p:cNvPr id="99" name="TextBox 98">
            <a:extLst>
              <a:ext uri="{FF2B5EF4-FFF2-40B4-BE49-F238E27FC236}">
                <a16:creationId xmlns:a16="http://schemas.microsoft.com/office/drawing/2014/main" id="{E4E49476-9850-4459-9AD4-DC7DDB39FB80}"/>
              </a:ext>
            </a:extLst>
          </p:cNvPr>
          <p:cNvSpPr txBox="1"/>
          <p:nvPr/>
        </p:nvSpPr>
        <p:spPr>
          <a:xfrm>
            <a:off x="141012" y="507565"/>
            <a:ext cx="5633851" cy="2723823"/>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lvl="0" fontAlgn="base">
              <a:spcBef>
                <a:spcPct val="0"/>
              </a:spcBef>
              <a:spcAft>
                <a:spcPct val="0"/>
              </a:spcAft>
            </a:pPr>
            <a:r>
              <a:rPr lang="en-GB" sz="1900" dirty="0">
                <a:solidFill>
                  <a:schemeClr val="tx1"/>
                </a:solidFill>
                <a:cs typeface="Arial" pitchFamily="34" charset="0"/>
              </a:rPr>
              <a:t>If you cannot remember the rule you can work out the situations from the first principles of </a:t>
            </a:r>
            <a:r>
              <a:rPr lang="en-GB" sz="1900" b="1" dirty="0">
                <a:solidFill>
                  <a:srgbClr val="FF0000"/>
                </a:solidFill>
                <a:cs typeface="Arial" pitchFamily="34" charset="0"/>
              </a:rPr>
              <a:t>conflicting</a:t>
            </a:r>
            <a:r>
              <a:rPr lang="en-GB" sz="1900" dirty="0">
                <a:solidFill>
                  <a:schemeClr val="tx1"/>
                </a:solidFill>
                <a:cs typeface="Arial" pitchFamily="34" charset="0"/>
              </a:rPr>
              <a:t> </a:t>
            </a:r>
            <a:r>
              <a:rPr lang="en-GB" sz="1900" b="1" dirty="0">
                <a:solidFill>
                  <a:srgbClr val="7030A0"/>
                </a:solidFill>
                <a:cs typeface="Arial" pitchFamily="34" charset="0"/>
              </a:rPr>
              <a:t>magnetic fields </a:t>
            </a:r>
            <a:r>
              <a:rPr lang="en-GB" sz="1900" dirty="0">
                <a:solidFill>
                  <a:schemeClr val="tx1"/>
                </a:solidFill>
                <a:cs typeface="Arial" pitchFamily="34" charset="0"/>
              </a:rPr>
              <a:t>and the </a:t>
            </a:r>
            <a:r>
              <a:rPr lang="en-GB" sz="1900" b="1" dirty="0">
                <a:solidFill>
                  <a:srgbClr val="7030A0"/>
                </a:solidFill>
                <a:cs typeface="Arial" pitchFamily="34" charset="0"/>
              </a:rPr>
              <a:t>right hand grip rule</a:t>
            </a:r>
            <a:r>
              <a:rPr lang="en-GB" sz="1900" dirty="0">
                <a:solidFill>
                  <a:schemeClr val="tx1"/>
                </a:solidFill>
                <a:cs typeface="Arial" pitchFamily="34" charset="0"/>
              </a:rPr>
              <a:t>.</a:t>
            </a:r>
          </a:p>
          <a:p>
            <a:pPr lvl="0" fontAlgn="base">
              <a:spcBef>
                <a:spcPct val="0"/>
              </a:spcBef>
              <a:spcAft>
                <a:spcPct val="0"/>
              </a:spcAft>
            </a:pPr>
            <a:endParaRPr lang="en-GB" sz="1900" dirty="0">
              <a:solidFill>
                <a:schemeClr val="tx1"/>
              </a:solidFill>
              <a:cs typeface="Arial" pitchFamily="34" charset="0"/>
            </a:endParaRPr>
          </a:p>
          <a:p>
            <a:pPr lvl="0" fontAlgn="base">
              <a:spcBef>
                <a:spcPct val="0"/>
              </a:spcBef>
              <a:spcAft>
                <a:spcPct val="0"/>
              </a:spcAft>
            </a:pPr>
            <a:r>
              <a:rPr lang="en-GB" sz="1900" dirty="0">
                <a:solidFill>
                  <a:schemeClr val="tx1"/>
                </a:solidFill>
                <a:cs typeface="Arial" pitchFamily="34" charset="0"/>
              </a:rPr>
              <a:t>The diagrams clearly show how on </a:t>
            </a:r>
            <a:r>
              <a:rPr lang="en-GB" sz="1900" b="1" dirty="0">
                <a:solidFill>
                  <a:srgbClr val="7030A0"/>
                </a:solidFill>
                <a:cs typeface="Arial" pitchFamily="34" charset="0"/>
              </a:rPr>
              <a:t>one side </a:t>
            </a:r>
            <a:r>
              <a:rPr lang="en-GB" sz="1900" dirty="0">
                <a:solidFill>
                  <a:schemeClr val="tx1"/>
                </a:solidFill>
                <a:cs typeface="Arial" pitchFamily="34" charset="0"/>
              </a:rPr>
              <a:t>the fields </a:t>
            </a:r>
            <a:r>
              <a:rPr lang="en-GB" sz="1900" b="1" dirty="0">
                <a:solidFill>
                  <a:srgbClr val="FF0000"/>
                </a:solidFill>
                <a:cs typeface="Arial" pitchFamily="34" charset="0"/>
              </a:rPr>
              <a:t>cancel</a:t>
            </a:r>
            <a:r>
              <a:rPr lang="en-GB" sz="1900" dirty="0">
                <a:solidFill>
                  <a:schemeClr val="tx1"/>
                </a:solidFill>
                <a:cs typeface="Arial" pitchFamily="34" charset="0"/>
              </a:rPr>
              <a:t> and on the other they </a:t>
            </a:r>
            <a:r>
              <a:rPr lang="en-GB" sz="1900" b="1" dirty="0">
                <a:solidFill>
                  <a:srgbClr val="00B050"/>
                </a:solidFill>
                <a:cs typeface="Arial" pitchFamily="34" charset="0"/>
              </a:rPr>
              <a:t>add</a:t>
            </a:r>
            <a:r>
              <a:rPr lang="en-GB" sz="1900" dirty="0">
                <a:solidFill>
                  <a:schemeClr val="tx1"/>
                </a:solidFill>
                <a:cs typeface="Arial" pitchFamily="34" charset="0"/>
              </a:rPr>
              <a:t>. This </a:t>
            </a:r>
            <a:r>
              <a:rPr lang="en-GB" sz="1900" b="1" dirty="0">
                <a:solidFill>
                  <a:srgbClr val="00B050"/>
                </a:solidFill>
                <a:cs typeface="Arial" pitchFamily="34" charset="0"/>
              </a:rPr>
              <a:t>addition</a:t>
            </a:r>
            <a:r>
              <a:rPr lang="en-GB" sz="1900" dirty="0">
                <a:solidFill>
                  <a:schemeClr val="tx1"/>
                </a:solidFill>
                <a:cs typeface="Arial" pitchFamily="34" charset="0"/>
              </a:rPr>
              <a:t> </a:t>
            </a:r>
            <a:r>
              <a:rPr lang="en-GB" sz="1900" b="1" dirty="0">
                <a:solidFill>
                  <a:srgbClr val="7030A0"/>
                </a:solidFill>
                <a:cs typeface="Arial" pitchFamily="34" charset="0"/>
              </a:rPr>
              <a:t>creates a motion left or right </a:t>
            </a:r>
            <a:r>
              <a:rPr lang="en-GB" sz="1900" dirty="0">
                <a:solidFill>
                  <a:schemeClr val="tx1"/>
                </a:solidFill>
                <a:cs typeface="Arial" pitchFamily="34" charset="0"/>
              </a:rPr>
              <a:t>(on the diagrams).</a:t>
            </a:r>
          </a:p>
          <a:p>
            <a:pPr lvl="0" fontAlgn="base">
              <a:spcBef>
                <a:spcPct val="0"/>
              </a:spcBef>
              <a:spcAft>
                <a:spcPct val="0"/>
              </a:spcAft>
            </a:pPr>
            <a:endParaRPr lang="en-GB" sz="1900" dirty="0">
              <a:solidFill>
                <a:schemeClr val="tx1"/>
              </a:solidFill>
              <a:cs typeface="Arial" pitchFamily="34" charset="0"/>
            </a:endParaRPr>
          </a:p>
          <a:p>
            <a:pPr lvl="0" fontAlgn="base">
              <a:spcBef>
                <a:spcPct val="0"/>
              </a:spcBef>
              <a:spcAft>
                <a:spcPct val="0"/>
              </a:spcAft>
            </a:pPr>
            <a:r>
              <a:rPr lang="en-GB" sz="1900" dirty="0">
                <a:solidFill>
                  <a:schemeClr val="tx1"/>
                </a:solidFill>
                <a:cs typeface="Arial" pitchFamily="34" charset="0"/>
              </a:rPr>
              <a:t>Try using the </a:t>
            </a:r>
            <a:r>
              <a:rPr lang="en-GB" sz="1900" b="1" dirty="0">
                <a:solidFill>
                  <a:srgbClr val="7030A0"/>
                </a:solidFill>
                <a:cs typeface="Arial" pitchFamily="34" charset="0"/>
              </a:rPr>
              <a:t>LHR</a:t>
            </a:r>
            <a:r>
              <a:rPr lang="en-GB" sz="1900" dirty="0">
                <a:solidFill>
                  <a:schemeClr val="tx1"/>
                </a:solidFill>
                <a:cs typeface="Arial" pitchFamily="34" charset="0"/>
              </a:rPr>
              <a:t> and </a:t>
            </a:r>
            <a:r>
              <a:rPr lang="en-GB" sz="1900" b="1" dirty="0">
                <a:solidFill>
                  <a:srgbClr val="7030A0"/>
                </a:solidFill>
                <a:cs typeface="Arial" pitchFamily="34" charset="0"/>
              </a:rPr>
              <a:t>RH Grip </a:t>
            </a:r>
            <a:r>
              <a:rPr lang="en-GB" sz="1900" dirty="0">
                <a:solidFill>
                  <a:schemeClr val="tx1"/>
                </a:solidFill>
                <a:cs typeface="Arial" pitchFamily="34" charset="0"/>
              </a:rPr>
              <a:t>rule to work it out…</a:t>
            </a:r>
          </a:p>
        </p:txBody>
      </p:sp>
      <p:pic>
        <p:nvPicPr>
          <p:cNvPr id="100" name="Picture 99">
            <a:extLst>
              <a:ext uri="{FF2B5EF4-FFF2-40B4-BE49-F238E27FC236}">
                <a16:creationId xmlns:a16="http://schemas.microsoft.com/office/drawing/2014/main" id="{41472DD8-8D69-4D56-9BC5-32D834D992F5}"/>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t="7303"/>
          <a:stretch/>
        </p:blipFill>
        <p:spPr>
          <a:xfrm>
            <a:off x="3518023" y="4468933"/>
            <a:ext cx="2378905" cy="1954311"/>
          </a:xfrm>
          <a:prstGeom prst="rect">
            <a:avLst/>
          </a:prstGeom>
        </p:spPr>
      </p:pic>
      <p:grpSp>
        <p:nvGrpSpPr>
          <p:cNvPr id="101" name="Group 100">
            <a:extLst>
              <a:ext uri="{FF2B5EF4-FFF2-40B4-BE49-F238E27FC236}">
                <a16:creationId xmlns:a16="http://schemas.microsoft.com/office/drawing/2014/main" id="{34EF3238-2CC9-4C21-BEE1-70D0A81296F3}"/>
              </a:ext>
            </a:extLst>
          </p:cNvPr>
          <p:cNvGrpSpPr/>
          <p:nvPr/>
        </p:nvGrpSpPr>
        <p:grpSpPr>
          <a:xfrm>
            <a:off x="22253" y="3352091"/>
            <a:ext cx="3555430" cy="2464063"/>
            <a:chOff x="4978405" y="3193433"/>
            <a:chExt cx="4234442" cy="2959459"/>
          </a:xfrm>
        </p:grpSpPr>
        <p:pic>
          <p:nvPicPr>
            <p:cNvPr id="102" name="Picture 101">
              <a:extLst>
                <a:ext uri="{FF2B5EF4-FFF2-40B4-BE49-F238E27FC236}">
                  <a16:creationId xmlns:a16="http://schemas.microsoft.com/office/drawing/2014/main" id="{9AD6D8BD-52CF-4C0B-B201-7AB9CE90BD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78405" y="3649501"/>
              <a:ext cx="3190767" cy="2139780"/>
            </a:xfrm>
            <a:prstGeom prst="rect">
              <a:avLst/>
            </a:prstGeom>
          </p:spPr>
        </p:pic>
        <p:sp>
          <p:nvSpPr>
            <p:cNvPr id="103" name="TextBox 102">
              <a:extLst>
                <a:ext uri="{FF2B5EF4-FFF2-40B4-BE49-F238E27FC236}">
                  <a16:creationId xmlns:a16="http://schemas.microsoft.com/office/drawing/2014/main" id="{E4C67C1F-1EC9-4636-858A-6052B19F3DA1}"/>
                </a:ext>
              </a:extLst>
            </p:cNvPr>
            <p:cNvSpPr txBox="1"/>
            <p:nvPr/>
          </p:nvSpPr>
          <p:spPr>
            <a:xfrm>
              <a:off x="6660333" y="3193433"/>
              <a:ext cx="1380221" cy="553998"/>
            </a:xfrm>
            <a:prstGeom prst="rect">
              <a:avLst/>
            </a:prstGeom>
            <a:noFill/>
          </p:spPr>
          <p:txBody>
            <a:bodyPr wrap="square" rtlCol="0">
              <a:spAutoFit/>
            </a:bodyPr>
            <a:lstStyle/>
            <a:p>
              <a:pPr algn="ctr"/>
              <a:r>
                <a:rPr lang="en-GB" sz="1500" dirty="0"/>
                <a:t>Direction of Force (N)</a:t>
              </a:r>
            </a:p>
          </p:txBody>
        </p:sp>
        <p:sp>
          <p:nvSpPr>
            <p:cNvPr id="104" name="TextBox 103">
              <a:extLst>
                <a:ext uri="{FF2B5EF4-FFF2-40B4-BE49-F238E27FC236}">
                  <a16:creationId xmlns:a16="http://schemas.microsoft.com/office/drawing/2014/main" id="{C82EBFAD-8C52-437D-89CE-DB5FB0FE7FB2}"/>
                </a:ext>
              </a:extLst>
            </p:cNvPr>
            <p:cNvSpPr txBox="1"/>
            <p:nvPr/>
          </p:nvSpPr>
          <p:spPr>
            <a:xfrm>
              <a:off x="7832626" y="4427004"/>
              <a:ext cx="1380221" cy="553998"/>
            </a:xfrm>
            <a:prstGeom prst="rect">
              <a:avLst/>
            </a:prstGeom>
            <a:noFill/>
          </p:spPr>
          <p:txBody>
            <a:bodyPr wrap="square" rtlCol="0">
              <a:spAutoFit/>
            </a:bodyPr>
            <a:lstStyle/>
            <a:p>
              <a:pPr algn="ctr"/>
              <a:r>
                <a:rPr lang="en-GB" sz="1500" dirty="0"/>
                <a:t>Magnetic Flux Density (B)</a:t>
              </a:r>
            </a:p>
          </p:txBody>
        </p:sp>
        <p:sp>
          <p:nvSpPr>
            <p:cNvPr id="105" name="TextBox 104">
              <a:extLst>
                <a:ext uri="{FF2B5EF4-FFF2-40B4-BE49-F238E27FC236}">
                  <a16:creationId xmlns:a16="http://schemas.microsoft.com/office/drawing/2014/main" id="{32634EDF-3A18-4A17-AB32-E82DF3E6B25A}"/>
                </a:ext>
              </a:extLst>
            </p:cNvPr>
            <p:cNvSpPr txBox="1"/>
            <p:nvPr/>
          </p:nvSpPr>
          <p:spPr>
            <a:xfrm>
              <a:off x="7015515" y="5598894"/>
              <a:ext cx="1783579" cy="553998"/>
            </a:xfrm>
            <a:prstGeom prst="rect">
              <a:avLst/>
            </a:prstGeom>
            <a:noFill/>
          </p:spPr>
          <p:txBody>
            <a:bodyPr wrap="square" rtlCol="0">
              <a:spAutoFit/>
            </a:bodyPr>
            <a:lstStyle/>
            <a:p>
              <a:pPr algn="ctr"/>
              <a:r>
                <a:rPr lang="en-GB" sz="1500" dirty="0"/>
                <a:t>Conventional Current (I) + to -</a:t>
              </a:r>
            </a:p>
          </p:txBody>
        </p:sp>
      </p:grpSp>
      <p:sp>
        <p:nvSpPr>
          <p:cNvPr id="3" name="TextBox 2">
            <a:extLst>
              <a:ext uri="{FF2B5EF4-FFF2-40B4-BE49-F238E27FC236}">
                <a16:creationId xmlns:a16="http://schemas.microsoft.com/office/drawing/2014/main" id="{ABC6B037-B16E-4D72-B5D3-FDED4C71BA52}"/>
              </a:ext>
            </a:extLst>
          </p:cNvPr>
          <p:cNvSpPr txBox="1"/>
          <p:nvPr/>
        </p:nvSpPr>
        <p:spPr>
          <a:xfrm>
            <a:off x="7358609" y="4207524"/>
            <a:ext cx="267478" cy="400110"/>
          </a:xfrm>
          <a:prstGeom prst="rect">
            <a:avLst/>
          </a:prstGeom>
          <a:noFill/>
        </p:spPr>
        <p:txBody>
          <a:bodyPr wrap="square" rtlCol="0">
            <a:spAutoFit/>
          </a:bodyPr>
          <a:lstStyle/>
          <a:p>
            <a:r>
              <a:rPr lang="en-GB" sz="2000" dirty="0"/>
              <a:t>x</a:t>
            </a:r>
          </a:p>
        </p:txBody>
      </p:sp>
      <p:sp>
        <p:nvSpPr>
          <p:cNvPr id="4" name="TextBox 3">
            <a:extLst>
              <a:ext uri="{FF2B5EF4-FFF2-40B4-BE49-F238E27FC236}">
                <a16:creationId xmlns:a16="http://schemas.microsoft.com/office/drawing/2014/main" id="{D9292CA3-9FC8-4A35-97EE-B67134ED5312}"/>
              </a:ext>
            </a:extLst>
          </p:cNvPr>
          <p:cNvSpPr txBox="1"/>
          <p:nvPr/>
        </p:nvSpPr>
        <p:spPr>
          <a:xfrm>
            <a:off x="7660081" y="2706437"/>
            <a:ext cx="1260602" cy="276999"/>
          </a:xfrm>
          <a:prstGeom prst="rect">
            <a:avLst/>
          </a:prstGeom>
          <a:noFill/>
        </p:spPr>
        <p:txBody>
          <a:bodyPr wrap="none" rtlCol="0">
            <a:spAutoFit/>
          </a:bodyPr>
          <a:lstStyle/>
          <a:p>
            <a:r>
              <a:rPr lang="en-GB" sz="1200" dirty="0"/>
              <a:t>B out of the page</a:t>
            </a:r>
          </a:p>
        </p:txBody>
      </p:sp>
      <p:sp>
        <p:nvSpPr>
          <p:cNvPr id="106" name="TextBox 105">
            <a:extLst>
              <a:ext uri="{FF2B5EF4-FFF2-40B4-BE49-F238E27FC236}">
                <a16:creationId xmlns:a16="http://schemas.microsoft.com/office/drawing/2014/main" id="{1858F404-A683-42FD-9C33-FAB1C16D6365}"/>
              </a:ext>
            </a:extLst>
          </p:cNvPr>
          <p:cNvSpPr txBox="1"/>
          <p:nvPr/>
        </p:nvSpPr>
        <p:spPr>
          <a:xfrm>
            <a:off x="7649528" y="5719673"/>
            <a:ext cx="1162819" cy="276999"/>
          </a:xfrm>
          <a:prstGeom prst="rect">
            <a:avLst/>
          </a:prstGeom>
          <a:noFill/>
        </p:spPr>
        <p:txBody>
          <a:bodyPr wrap="none" rtlCol="0">
            <a:spAutoFit/>
          </a:bodyPr>
          <a:lstStyle/>
          <a:p>
            <a:r>
              <a:rPr lang="en-GB" sz="1200" dirty="0"/>
              <a:t>B in of the page</a:t>
            </a:r>
          </a:p>
        </p:txBody>
      </p:sp>
    </p:spTree>
    <p:extLst>
      <p:ext uri="{BB962C8B-B14F-4D97-AF65-F5344CB8AC3E}">
        <p14:creationId xmlns:p14="http://schemas.microsoft.com/office/powerpoint/2010/main" val="22131864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5119E-92D9-47F0-AE4E-5F71D7A02EC8}"/>
              </a:ext>
            </a:extLst>
          </p:cNvPr>
          <p:cNvSpPr>
            <a:spLocks noGrp="1"/>
          </p:cNvSpPr>
          <p:nvPr>
            <p:ph type="title"/>
          </p:nvPr>
        </p:nvSpPr>
        <p:spPr>
          <a:xfrm>
            <a:off x="312865" y="-13046"/>
            <a:ext cx="3815924" cy="384168"/>
          </a:xfrm>
        </p:spPr>
        <p:txBody>
          <a:bodyPr/>
          <a:lstStyle/>
          <a:p>
            <a:r>
              <a:rPr lang="en-GB" sz="2000" dirty="0"/>
              <a:t>Flemings Left Hand Rule - </a:t>
            </a:r>
            <a:r>
              <a:rPr lang="en-GB" sz="2000" dirty="0">
                <a:solidFill>
                  <a:srgbClr val="FF0000"/>
                </a:solidFill>
              </a:rPr>
              <a:t>Motors</a:t>
            </a:r>
          </a:p>
        </p:txBody>
      </p:sp>
      <p:sp>
        <p:nvSpPr>
          <p:cNvPr id="3" name="Title 1">
            <a:extLst>
              <a:ext uri="{FF2B5EF4-FFF2-40B4-BE49-F238E27FC236}">
                <a16:creationId xmlns:a16="http://schemas.microsoft.com/office/drawing/2014/main" id="{E6E030E5-3400-4A1A-AE1F-FBB22B687EB3}"/>
              </a:ext>
            </a:extLst>
          </p:cNvPr>
          <p:cNvSpPr txBox="1">
            <a:spLocks/>
          </p:cNvSpPr>
          <p:nvPr/>
        </p:nvSpPr>
        <p:spPr>
          <a:xfrm>
            <a:off x="4784725" y="-5061"/>
            <a:ext cx="4262993" cy="428846"/>
          </a:xfrm>
          <a:prstGeom prst="rect">
            <a:avLst/>
          </a:prstGeom>
        </p:spPr>
        <p:txBody>
          <a:bodyPr>
            <a:noAutofit/>
          </a:bodyPr>
          <a:lstStyle>
            <a:lvl1pPr algn="l" defTabSz="914400" rtl="0" eaLnBrk="1" latinLnBrk="0" hangingPunct="1">
              <a:spcBef>
                <a:spcPct val="0"/>
              </a:spcBef>
              <a:buNone/>
              <a:defRPr sz="1400" b="1" kern="1200">
                <a:solidFill>
                  <a:srgbClr val="7030A0"/>
                </a:solidFill>
                <a:latin typeface="+mj-lt"/>
                <a:ea typeface="+mj-ea"/>
                <a:cs typeface="+mj-cs"/>
              </a:defRPr>
            </a:lvl1pPr>
          </a:lstStyle>
          <a:p>
            <a:r>
              <a:rPr lang="en-GB" sz="2000" dirty="0"/>
              <a:t>Flemings Right Hand Rule - </a:t>
            </a:r>
            <a:r>
              <a:rPr lang="en-GB" sz="2000" dirty="0">
                <a:solidFill>
                  <a:srgbClr val="FF0000"/>
                </a:solidFill>
              </a:rPr>
              <a:t>Generators</a:t>
            </a:r>
          </a:p>
        </p:txBody>
      </p:sp>
      <p:sp>
        <p:nvSpPr>
          <p:cNvPr id="4" name="Rectangle 3">
            <a:extLst>
              <a:ext uri="{FF2B5EF4-FFF2-40B4-BE49-F238E27FC236}">
                <a16:creationId xmlns:a16="http://schemas.microsoft.com/office/drawing/2014/main" id="{B038B7D9-3ADA-4D83-8BAF-24E58FB58872}"/>
              </a:ext>
            </a:extLst>
          </p:cNvPr>
          <p:cNvSpPr/>
          <p:nvPr/>
        </p:nvSpPr>
        <p:spPr>
          <a:xfrm>
            <a:off x="4530725" y="38104"/>
            <a:ext cx="82550" cy="6743696"/>
          </a:xfrm>
          <a:prstGeom prst="rect">
            <a:avLst/>
          </a:prstGeom>
          <a:solidFill>
            <a:srgbClr val="7030A0"/>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pic>
        <p:nvPicPr>
          <p:cNvPr id="6" name="Picture 3" descr="Fleming's right-hand rule - Wikipedia">
            <a:extLst>
              <a:ext uri="{FF2B5EF4-FFF2-40B4-BE49-F238E27FC236}">
                <a16:creationId xmlns:a16="http://schemas.microsoft.com/office/drawing/2014/main" id="{06635D35-844C-4B5A-89EB-601AFA5898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786005">
            <a:off x="6894825" y="5094026"/>
            <a:ext cx="2270366" cy="165467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Fleming's left-hand rule for motors - Wikipedia">
            <a:extLst>
              <a:ext uri="{FF2B5EF4-FFF2-40B4-BE49-F238E27FC236}">
                <a16:creationId xmlns:a16="http://schemas.microsoft.com/office/drawing/2014/main" id="{61DDEC68-2C75-4781-A16B-F6D5B737D5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39" y="5327538"/>
            <a:ext cx="2037573" cy="1487428"/>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25">
            <a:extLst>
              <a:ext uri="{FF2B5EF4-FFF2-40B4-BE49-F238E27FC236}">
                <a16:creationId xmlns:a16="http://schemas.microsoft.com/office/drawing/2014/main" id="{FAD1FE4A-90B4-4BFF-AFD8-FA645E435906}"/>
              </a:ext>
            </a:extLst>
          </p:cNvPr>
          <p:cNvSpPr/>
          <p:nvPr/>
        </p:nvSpPr>
        <p:spPr>
          <a:xfrm>
            <a:off x="96282" y="426675"/>
            <a:ext cx="4262993" cy="184665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sz="1900" dirty="0"/>
              <a:t>When a flow of </a:t>
            </a:r>
            <a:r>
              <a:rPr lang="en-GB" sz="1900" b="1" dirty="0">
                <a:solidFill>
                  <a:srgbClr val="7030A0"/>
                </a:solidFill>
              </a:rPr>
              <a:t>electrons</a:t>
            </a:r>
            <a:r>
              <a:rPr lang="en-GB" sz="1900" dirty="0"/>
              <a:t> moves along a wire the </a:t>
            </a:r>
            <a:r>
              <a:rPr lang="en-GB" sz="1900" b="1" dirty="0">
                <a:solidFill>
                  <a:srgbClr val="7030A0"/>
                </a:solidFill>
              </a:rPr>
              <a:t>interaction</a:t>
            </a:r>
            <a:r>
              <a:rPr lang="en-GB" sz="1900" dirty="0"/>
              <a:t> of two fields produces an overall force to one side. </a:t>
            </a:r>
          </a:p>
          <a:p>
            <a:endParaRPr lang="en-GB" sz="1900" dirty="0"/>
          </a:p>
          <a:p>
            <a:r>
              <a:rPr lang="en-GB" sz="1900" dirty="0"/>
              <a:t>We have </a:t>
            </a:r>
            <a:r>
              <a:rPr lang="en-GB" sz="1900" b="1" dirty="0">
                <a:solidFill>
                  <a:srgbClr val="0070C0"/>
                </a:solidFill>
              </a:rPr>
              <a:t>magnetism</a:t>
            </a:r>
            <a:r>
              <a:rPr lang="en-GB" sz="1900" dirty="0"/>
              <a:t> and </a:t>
            </a:r>
            <a:r>
              <a:rPr lang="en-GB" sz="1900" b="1" dirty="0">
                <a:solidFill>
                  <a:srgbClr val="FF0000"/>
                </a:solidFill>
              </a:rPr>
              <a:t>electricity</a:t>
            </a:r>
            <a:r>
              <a:rPr lang="en-GB" sz="1900" dirty="0"/>
              <a:t> and </a:t>
            </a:r>
            <a:r>
              <a:rPr lang="en-GB" sz="1900" dirty="0">
                <a:solidFill>
                  <a:srgbClr val="7030A0"/>
                </a:solidFill>
              </a:rPr>
              <a:t>produce…. </a:t>
            </a:r>
            <a:r>
              <a:rPr lang="en-GB" sz="1900" b="1" dirty="0">
                <a:solidFill>
                  <a:srgbClr val="00B050"/>
                </a:solidFill>
              </a:rPr>
              <a:t>motion</a:t>
            </a:r>
            <a:r>
              <a:rPr lang="en-GB" sz="1900" dirty="0"/>
              <a:t>.</a:t>
            </a:r>
          </a:p>
        </p:txBody>
      </p:sp>
      <p:grpSp>
        <p:nvGrpSpPr>
          <p:cNvPr id="66" name="Group 65">
            <a:extLst>
              <a:ext uri="{FF2B5EF4-FFF2-40B4-BE49-F238E27FC236}">
                <a16:creationId xmlns:a16="http://schemas.microsoft.com/office/drawing/2014/main" id="{404B84EB-DB5B-41C9-83D4-9B7968A925A9}"/>
              </a:ext>
            </a:extLst>
          </p:cNvPr>
          <p:cNvGrpSpPr/>
          <p:nvPr/>
        </p:nvGrpSpPr>
        <p:grpSpPr>
          <a:xfrm>
            <a:off x="860003" y="2905374"/>
            <a:ext cx="1978778" cy="1776978"/>
            <a:chOff x="1050352" y="1949243"/>
            <a:chExt cx="2287075" cy="2137965"/>
          </a:xfrm>
        </p:grpSpPr>
        <p:grpSp>
          <p:nvGrpSpPr>
            <p:cNvPr id="8" name="Group 7">
              <a:extLst>
                <a:ext uri="{FF2B5EF4-FFF2-40B4-BE49-F238E27FC236}">
                  <a16:creationId xmlns:a16="http://schemas.microsoft.com/office/drawing/2014/main" id="{4118C746-4C25-4BD4-BB57-7603229F1920}"/>
                </a:ext>
              </a:extLst>
            </p:cNvPr>
            <p:cNvGrpSpPr/>
            <p:nvPr/>
          </p:nvGrpSpPr>
          <p:grpSpPr>
            <a:xfrm>
              <a:off x="1924927" y="2391153"/>
              <a:ext cx="1062328" cy="940257"/>
              <a:chOff x="6217086" y="591337"/>
              <a:chExt cx="1062328" cy="940257"/>
            </a:xfrm>
          </p:grpSpPr>
          <p:sp>
            <p:nvSpPr>
              <p:cNvPr id="9" name="Cube 8">
                <a:extLst>
                  <a:ext uri="{FF2B5EF4-FFF2-40B4-BE49-F238E27FC236}">
                    <a16:creationId xmlns:a16="http://schemas.microsoft.com/office/drawing/2014/main" id="{6927CE1B-4870-4F63-918D-FB45BDB0736C}"/>
                  </a:ext>
                </a:extLst>
              </p:cNvPr>
              <p:cNvSpPr/>
              <p:nvPr/>
            </p:nvSpPr>
            <p:spPr>
              <a:xfrm>
                <a:off x="6217086" y="693870"/>
                <a:ext cx="1062328" cy="837724"/>
              </a:xfrm>
              <a:prstGeom prst="cube">
                <a:avLst>
                  <a:gd name="adj" fmla="val 38004"/>
                </a:avLst>
              </a:prstGeom>
              <a:solidFill>
                <a:schemeClr val="accent5">
                  <a:lumMod val="40000"/>
                  <a:lumOff val="60000"/>
                </a:schemeClr>
              </a:solidFill>
              <a:ln>
                <a:solidFill>
                  <a:schemeClr val="tx1"/>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dirty="0">
                  <a:blipFill>
                    <a:blip r:embed="rId4"/>
                    <a:stretch>
                      <a:fillRect/>
                    </a:stretch>
                  </a:blipFill>
                </a:endParaRPr>
              </a:p>
            </p:txBody>
          </p:sp>
          <p:sp>
            <p:nvSpPr>
              <p:cNvPr id="10" name="TextBox 9">
                <a:extLst>
                  <a:ext uri="{FF2B5EF4-FFF2-40B4-BE49-F238E27FC236}">
                    <a16:creationId xmlns:a16="http://schemas.microsoft.com/office/drawing/2014/main" id="{EFE6F8FB-0BFD-4F8D-A7FC-3C2F8ACECC40}"/>
                  </a:ext>
                </a:extLst>
              </p:cNvPr>
              <p:cNvSpPr txBox="1"/>
              <p:nvPr/>
            </p:nvSpPr>
            <p:spPr>
              <a:xfrm rot="1915823">
                <a:off x="6621012" y="591337"/>
                <a:ext cx="303288" cy="400110"/>
              </a:xfrm>
              <a:prstGeom prst="rect">
                <a:avLst/>
              </a:prstGeom>
              <a:noFill/>
            </p:spPr>
            <p:txBody>
              <a:bodyPr wrap="none" rtlCol="0">
                <a:spAutoFit/>
              </a:bodyPr>
              <a:lstStyle/>
              <a:p>
                <a:r>
                  <a:rPr lang="en-GB" sz="2000" dirty="0"/>
                  <a:t>S</a:t>
                </a:r>
              </a:p>
            </p:txBody>
          </p:sp>
        </p:grpSp>
        <p:cxnSp>
          <p:nvCxnSpPr>
            <p:cNvPr id="11" name="Straight Arrow Connector 10">
              <a:extLst>
                <a:ext uri="{FF2B5EF4-FFF2-40B4-BE49-F238E27FC236}">
                  <a16:creationId xmlns:a16="http://schemas.microsoft.com/office/drawing/2014/main" id="{9ED537EB-9F2F-4A9F-9CB0-EE560A18ADBD}"/>
                </a:ext>
              </a:extLst>
            </p:cNvPr>
            <p:cNvCxnSpPr>
              <a:cxnSpLocks/>
            </p:cNvCxnSpPr>
            <p:nvPr/>
          </p:nvCxnSpPr>
          <p:spPr>
            <a:xfrm flipV="1">
              <a:off x="2032246" y="3076759"/>
              <a:ext cx="595921" cy="512879"/>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07B321AE-05EB-4386-A8C8-EFC36A117F69}"/>
                </a:ext>
              </a:extLst>
            </p:cNvPr>
            <p:cNvCxnSpPr>
              <a:cxnSpLocks/>
            </p:cNvCxnSpPr>
            <p:nvPr/>
          </p:nvCxnSpPr>
          <p:spPr>
            <a:xfrm>
              <a:off x="1050352" y="3178029"/>
              <a:ext cx="2287075" cy="0"/>
            </a:xfrm>
            <a:prstGeom prst="line">
              <a:avLst/>
            </a:prstGeom>
            <a:ln>
              <a:tailEnd type="triangle" w="lg" len="lg"/>
            </a:ln>
          </p:spPr>
          <p:style>
            <a:lnRef idx="3">
              <a:schemeClr val="accent2"/>
            </a:lnRef>
            <a:fillRef idx="0">
              <a:schemeClr val="accent2"/>
            </a:fillRef>
            <a:effectRef idx="2">
              <a:schemeClr val="accent2"/>
            </a:effectRef>
            <a:fontRef idx="minor">
              <a:schemeClr val="tx1"/>
            </a:fontRef>
          </p:style>
        </p:cxnSp>
        <p:sp>
          <p:nvSpPr>
            <p:cNvPr id="13" name="TextBox 12">
              <a:extLst>
                <a:ext uri="{FF2B5EF4-FFF2-40B4-BE49-F238E27FC236}">
                  <a16:creationId xmlns:a16="http://schemas.microsoft.com/office/drawing/2014/main" id="{4E873959-EA47-480A-80A0-EE645A457A77}"/>
                </a:ext>
              </a:extLst>
            </p:cNvPr>
            <p:cNvSpPr txBox="1"/>
            <p:nvPr/>
          </p:nvSpPr>
          <p:spPr>
            <a:xfrm>
              <a:off x="3088641" y="2727284"/>
              <a:ext cx="248786" cy="400110"/>
            </a:xfrm>
            <a:prstGeom prst="rect">
              <a:avLst/>
            </a:prstGeom>
            <a:noFill/>
          </p:spPr>
          <p:txBody>
            <a:bodyPr wrap="none" rtlCol="0">
              <a:spAutoFit/>
            </a:bodyPr>
            <a:lstStyle/>
            <a:p>
              <a:r>
                <a:rPr lang="en-GB" sz="2000" dirty="0"/>
                <a:t>I</a:t>
              </a:r>
            </a:p>
          </p:txBody>
        </p:sp>
        <p:sp>
          <p:nvSpPr>
            <p:cNvPr id="14" name="TextBox 13">
              <a:extLst>
                <a:ext uri="{FF2B5EF4-FFF2-40B4-BE49-F238E27FC236}">
                  <a16:creationId xmlns:a16="http://schemas.microsoft.com/office/drawing/2014/main" id="{D0E74339-1794-438C-B6DC-9D69B81302B5}"/>
                </a:ext>
              </a:extLst>
            </p:cNvPr>
            <p:cNvSpPr txBox="1"/>
            <p:nvPr/>
          </p:nvSpPr>
          <p:spPr>
            <a:xfrm>
              <a:off x="1435190" y="2646812"/>
              <a:ext cx="324128" cy="400110"/>
            </a:xfrm>
            <a:prstGeom prst="rect">
              <a:avLst/>
            </a:prstGeom>
            <a:noFill/>
          </p:spPr>
          <p:txBody>
            <a:bodyPr wrap="none" rtlCol="0">
              <a:spAutoFit/>
            </a:bodyPr>
            <a:lstStyle/>
            <a:p>
              <a:r>
                <a:rPr lang="en-GB" sz="2000" dirty="0"/>
                <a:t>B</a:t>
              </a:r>
            </a:p>
          </p:txBody>
        </p:sp>
        <p:cxnSp>
          <p:nvCxnSpPr>
            <p:cNvPr id="15" name="Straight Arrow Connector 14">
              <a:extLst>
                <a:ext uri="{FF2B5EF4-FFF2-40B4-BE49-F238E27FC236}">
                  <a16:creationId xmlns:a16="http://schemas.microsoft.com/office/drawing/2014/main" id="{2FBFFFD1-83C4-4227-80CD-96C8C6DAAD22}"/>
                </a:ext>
              </a:extLst>
            </p:cNvPr>
            <p:cNvCxnSpPr>
              <a:cxnSpLocks/>
            </p:cNvCxnSpPr>
            <p:nvPr/>
          </p:nvCxnSpPr>
          <p:spPr>
            <a:xfrm flipV="1">
              <a:off x="1567441" y="2834548"/>
              <a:ext cx="595921" cy="512879"/>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45A39024-0F6B-427A-B1CB-CD9F0332E0AD}"/>
                </a:ext>
              </a:extLst>
            </p:cNvPr>
            <p:cNvCxnSpPr/>
            <p:nvPr/>
          </p:nvCxnSpPr>
          <p:spPr>
            <a:xfrm flipV="1">
              <a:off x="2052777" y="2841770"/>
              <a:ext cx="591975" cy="519834"/>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877DDFAF-F437-49B5-9858-052ED843596B}"/>
                </a:ext>
              </a:extLst>
            </p:cNvPr>
            <p:cNvCxnSpPr/>
            <p:nvPr/>
          </p:nvCxnSpPr>
          <p:spPr>
            <a:xfrm flipV="1">
              <a:off x="1359416" y="2824116"/>
              <a:ext cx="591975" cy="519834"/>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25504967-0B24-49D2-9F1D-C93538A31243}"/>
                </a:ext>
              </a:extLst>
            </p:cNvPr>
            <p:cNvCxnSpPr>
              <a:cxnSpLocks/>
            </p:cNvCxnSpPr>
            <p:nvPr/>
          </p:nvCxnSpPr>
          <p:spPr>
            <a:xfrm flipV="1">
              <a:off x="1834396" y="2834548"/>
              <a:ext cx="595921" cy="512879"/>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0926C884-D91B-40CC-AEA8-272220A823EF}"/>
                </a:ext>
              </a:extLst>
            </p:cNvPr>
            <p:cNvCxnSpPr>
              <a:cxnSpLocks/>
            </p:cNvCxnSpPr>
            <p:nvPr/>
          </p:nvCxnSpPr>
          <p:spPr>
            <a:xfrm flipV="1">
              <a:off x="2027274" y="3265779"/>
              <a:ext cx="595921" cy="512879"/>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2B5A8A72-A6CA-493A-B48E-CE9C3E6F667D}"/>
                </a:ext>
              </a:extLst>
            </p:cNvPr>
            <p:cNvCxnSpPr>
              <a:cxnSpLocks/>
            </p:cNvCxnSpPr>
            <p:nvPr/>
          </p:nvCxnSpPr>
          <p:spPr>
            <a:xfrm flipV="1">
              <a:off x="2045440" y="3244868"/>
              <a:ext cx="262531" cy="214403"/>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E23B650B-697E-4F34-BEC8-367E99B0EDF7}"/>
                </a:ext>
              </a:extLst>
            </p:cNvPr>
            <p:cNvCxnSpPr>
              <a:cxnSpLocks/>
            </p:cNvCxnSpPr>
            <p:nvPr/>
          </p:nvCxnSpPr>
          <p:spPr>
            <a:xfrm flipV="1">
              <a:off x="1799418" y="3253249"/>
              <a:ext cx="259878" cy="223663"/>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grpSp>
          <p:nvGrpSpPr>
            <p:cNvPr id="22" name="Group 21">
              <a:extLst>
                <a:ext uri="{FF2B5EF4-FFF2-40B4-BE49-F238E27FC236}">
                  <a16:creationId xmlns:a16="http://schemas.microsoft.com/office/drawing/2014/main" id="{8B88B959-1DBC-4AFB-B9AC-F70F3D187BB4}"/>
                </a:ext>
              </a:extLst>
            </p:cNvPr>
            <p:cNvGrpSpPr/>
            <p:nvPr/>
          </p:nvGrpSpPr>
          <p:grpSpPr>
            <a:xfrm>
              <a:off x="1087576" y="3148509"/>
              <a:ext cx="1062328" cy="938699"/>
              <a:chOff x="5040252" y="1726952"/>
              <a:chExt cx="1062328" cy="938699"/>
            </a:xfrm>
          </p:grpSpPr>
          <p:sp>
            <p:nvSpPr>
              <p:cNvPr id="23" name="Cube 22">
                <a:extLst>
                  <a:ext uri="{FF2B5EF4-FFF2-40B4-BE49-F238E27FC236}">
                    <a16:creationId xmlns:a16="http://schemas.microsoft.com/office/drawing/2014/main" id="{7930A261-FE2F-44DF-AA50-8E0941608824}"/>
                  </a:ext>
                </a:extLst>
              </p:cNvPr>
              <p:cNvSpPr/>
              <p:nvPr/>
            </p:nvSpPr>
            <p:spPr>
              <a:xfrm>
                <a:off x="5040252" y="1827927"/>
                <a:ext cx="1062328" cy="837724"/>
              </a:xfrm>
              <a:prstGeom prst="cube">
                <a:avLst>
                  <a:gd name="adj" fmla="val 38004"/>
                </a:avLst>
              </a:prstGeom>
              <a:solidFill>
                <a:srgbClr val="FF0000"/>
              </a:solidFill>
              <a:ln>
                <a:solidFill>
                  <a:schemeClr val="tx1"/>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dirty="0">
                  <a:blipFill>
                    <a:blip r:embed="rId4"/>
                    <a:stretch>
                      <a:fillRect/>
                    </a:stretch>
                  </a:blipFill>
                </a:endParaRPr>
              </a:p>
            </p:txBody>
          </p:sp>
          <p:sp>
            <p:nvSpPr>
              <p:cNvPr id="24" name="TextBox 23">
                <a:extLst>
                  <a:ext uri="{FF2B5EF4-FFF2-40B4-BE49-F238E27FC236}">
                    <a16:creationId xmlns:a16="http://schemas.microsoft.com/office/drawing/2014/main" id="{7A53B05E-BBD6-4145-A60D-4172C34F325E}"/>
                  </a:ext>
                </a:extLst>
              </p:cNvPr>
              <p:cNvSpPr txBox="1"/>
              <p:nvPr/>
            </p:nvSpPr>
            <p:spPr>
              <a:xfrm rot="1915823">
                <a:off x="5434283" y="1726952"/>
                <a:ext cx="349775" cy="400110"/>
              </a:xfrm>
              <a:prstGeom prst="rect">
                <a:avLst/>
              </a:prstGeom>
              <a:noFill/>
            </p:spPr>
            <p:txBody>
              <a:bodyPr wrap="none" rtlCol="0">
                <a:spAutoFit/>
              </a:bodyPr>
              <a:lstStyle/>
              <a:p>
                <a:r>
                  <a:rPr lang="en-GB" sz="2000" dirty="0"/>
                  <a:t>N</a:t>
                </a:r>
              </a:p>
            </p:txBody>
          </p:sp>
        </p:grpSp>
        <p:cxnSp>
          <p:nvCxnSpPr>
            <p:cNvPr id="25" name="Straight Arrow Connector 24">
              <a:extLst>
                <a:ext uri="{FF2B5EF4-FFF2-40B4-BE49-F238E27FC236}">
                  <a16:creationId xmlns:a16="http://schemas.microsoft.com/office/drawing/2014/main" id="{71DFFA35-6130-4417-A1FE-3D131709DB87}"/>
                </a:ext>
              </a:extLst>
            </p:cNvPr>
            <p:cNvCxnSpPr/>
            <p:nvPr/>
          </p:nvCxnSpPr>
          <p:spPr>
            <a:xfrm flipV="1">
              <a:off x="2163362" y="1949243"/>
              <a:ext cx="0" cy="1228786"/>
            </a:xfrm>
            <a:prstGeom prst="straightConnector1">
              <a:avLst/>
            </a:prstGeom>
            <a:ln w="60325">
              <a:tailEnd type="triangle"/>
            </a:ln>
          </p:spPr>
          <p:style>
            <a:lnRef idx="3">
              <a:schemeClr val="accent3"/>
            </a:lnRef>
            <a:fillRef idx="0">
              <a:schemeClr val="accent3"/>
            </a:fillRef>
            <a:effectRef idx="2">
              <a:schemeClr val="accent3"/>
            </a:effectRef>
            <a:fontRef idx="minor">
              <a:schemeClr val="tx1"/>
            </a:fontRef>
          </p:style>
        </p:cxnSp>
      </p:grpSp>
      <p:grpSp>
        <p:nvGrpSpPr>
          <p:cNvPr id="68" name="Group 67">
            <a:extLst>
              <a:ext uri="{FF2B5EF4-FFF2-40B4-BE49-F238E27FC236}">
                <a16:creationId xmlns:a16="http://schemas.microsoft.com/office/drawing/2014/main" id="{18E8194D-1BFE-43CB-8D55-6C17B68C1788}"/>
              </a:ext>
            </a:extLst>
          </p:cNvPr>
          <p:cNvGrpSpPr/>
          <p:nvPr/>
        </p:nvGrpSpPr>
        <p:grpSpPr>
          <a:xfrm>
            <a:off x="2368057" y="4800110"/>
            <a:ext cx="1824985" cy="1584105"/>
            <a:chOff x="6021188" y="2058175"/>
            <a:chExt cx="2933688" cy="2546470"/>
          </a:xfrm>
        </p:grpSpPr>
        <p:grpSp>
          <p:nvGrpSpPr>
            <p:cNvPr id="27" name="Group 26">
              <a:extLst>
                <a:ext uri="{FF2B5EF4-FFF2-40B4-BE49-F238E27FC236}">
                  <a16:creationId xmlns:a16="http://schemas.microsoft.com/office/drawing/2014/main" id="{689BF39F-3656-430B-9771-C5A80AD96D29}"/>
                </a:ext>
              </a:extLst>
            </p:cNvPr>
            <p:cNvGrpSpPr/>
            <p:nvPr/>
          </p:nvGrpSpPr>
          <p:grpSpPr>
            <a:xfrm>
              <a:off x="6021188" y="2058175"/>
              <a:ext cx="2933688" cy="2546470"/>
              <a:chOff x="2099741" y="1648460"/>
              <a:chExt cx="2933688" cy="2546470"/>
            </a:xfrm>
          </p:grpSpPr>
          <p:grpSp>
            <p:nvGrpSpPr>
              <p:cNvPr id="28" name="Group 27">
                <a:extLst>
                  <a:ext uri="{FF2B5EF4-FFF2-40B4-BE49-F238E27FC236}">
                    <a16:creationId xmlns:a16="http://schemas.microsoft.com/office/drawing/2014/main" id="{A32269DD-432D-4362-A48B-7B3A617A93C2}"/>
                  </a:ext>
                </a:extLst>
              </p:cNvPr>
              <p:cNvGrpSpPr/>
              <p:nvPr/>
            </p:nvGrpSpPr>
            <p:grpSpPr>
              <a:xfrm>
                <a:off x="2120900" y="1969920"/>
                <a:ext cx="2723609" cy="1922630"/>
                <a:chOff x="2120900" y="1969920"/>
                <a:chExt cx="2723609" cy="1922630"/>
              </a:xfrm>
            </p:grpSpPr>
            <p:grpSp>
              <p:nvGrpSpPr>
                <p:cNvPr id="41" name="Group 40">
                  <a:extLst>
                    <a:ext uri="{FF2B5EF4-FFF2-40B4-BE49-F238E27FC236}">
                      <a16:creationId xmlns:a16="http://schemas.microsoft.com/office/drawing/2014/main" id="{07C30FCF-D505-4B06-B7B9-577A3A3A9BAD}"/>
                    </a:ext>
                  </a:extLst>
                </p:cNvPr>
                <p:cNvGrpSpPr/>
                <p:nvPr/>
              </p:nvGrpSpPr>
              <p:grpSpPr>
                <a:xfrm>
                  <a:off x="2120900" y="1969920"/>
                  <a:ext cx="149225" cy="1922630"/>
                  <a:chOff x="2141537" y="1985795"/>
                  <a:chExt cx="149225" cy="2009080"/>
                </a:xfrm>
              </p:grpSpPr>
              <p:cxnSp>
                <p:nvCxnSpPr>
                  <p:cNvPr id="63" name="Straight Connector 62">
                    <a:extLst>
                      <a:ext uri="{FF2B5EF4-FFF2-40B4-BE49-F238E27FC236}">
                        <a16:creationId xmlns:a16="http://schemas.microsoft.com/office/drawing/2014/main" id="{CD151D1F-8C5B-47F5-A15D-97F0D575BB55}"/>
                      </a:ext>
                    </a:extLst>
                  </p:cNvPr>
                  <p:cNvCxnSpPr/>
                  <p:nvPr/>
                </p:nvCxnSpPr>
                <p:spPr>
                  <a:xfrm>
                    <a:off x="2216150" y="1985795"/>
                    <a:ext cx="0" cy="2009080"/>
                  </a:xfrm>
                  <a:prstGeom prst="line">
                    <a:avLst/>
                  </a:prstGeom>
                  <a:ln w="44450">
                    <a:solidFill>
                      <a:srgbClr val="0070C0"/>
                    </a:solidFill>
                    <a:tailEnd type="none" w="lg" len="lg"/>
                  </a:ln>
                </p:spPr>
                <p:style>
                  <a:lnRef idx="1">
                    <a:schemeClr val="accent1"/>
                  </a:lnRef>
                  <a:fillRef idx="0">
                    <a:schemeClr val="accent1"/>
                  </a:fillRef>
                  <a:effectRef idx="0">
                    <a:schemeClr val="accent1"/>
                  </a:effectRef>
                  <a:fontRef idx="minor">
                    <a:schemeClr val="tx1"/>
                  </a:fontRef>
                </p:style>
              </p:cxnSp>
              <p:sp>
                <p:nvSpPr>
                  <p:cNvPr id="64" name="Isosceles Triangle 63">
                    <a:extLst>
                      <a:ext uri="{FF2B5EF4-FFF2-40B4-BE49-F238E27FC236}">
                        <a16:creationId xmlns:a16="http://schemas.microsoft.com/office/drawing/2014/main" id="{C4BDD816-D3F6-4910-B0ED-B642D7850F52}"/>
                      </a:ext>
                    </a:extLst>
                  </p:cNvPr>
                  <p:cNvSpPr/>
                  <p:nvPr/>
                </p:nvSpPr>
                <p:spPr>
                  <a:xfrm rot="10800000">
                    <a:off x="2141537" y="2896201"/>
                    <a:ext cx="149225" cy="258926"/>
                  </a:xfrm>
                  <a:prstGeom prst="triangle">
                    <a:avLst/>
                  </a:prstGeom>
                  <a:solidFill>
                    <a:srgbClr val="0070C0"/>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grpSp>
            <p:grpSp>
              <p:nvGrpSpPr>
                <p:cNvPr id="42" name="Group 41">
                  <a:extLst>
                    <a:ext uri="{FF2B5EF4-FFF2-40B4-BE49-F238E27FC236}">
                      <a16:creationId xmlns:a16="http://schemas.microsoft.com/office/drawing/2014/main" id="{630FCE59-412A-4EC6-9EF3-9CF51C2A693A}"/>
                    </a:ext>
                  </a:extLst>
                </p:cNvPr>
                <p:cNvGrpSpPr/>
                <p:nvPr/>
              </p:nvGrpSpPr>
              <p:grpSpPr>
                <a:xfrm>
                  <a:off x="2488669" y="1969920"/>
                  <a:ext cx="149225" cy="1922630"/>
                  <a:chOff x="2141537" y="1985795"/>
                  <a:chExt cx="149225" cy="2009080"/>
                </a:xfrm>
              </p:grpSpPr>
              <p:cxnSp>
                <p:nvCxnSpPr>
                  <p:cNvPr id="61" name="Straight Connector 60">
                    <a:extLst>
                      <a:ext uri="{FF2B5EF4-FFF2-40B4-BE49-F238E27FC236}">
                        <a16:creationId xmlns:a16="http://schemas.microsoft.com/office/drawing/2014/main" id="{8657327F-BB49-4957-AE42-83387BDB4A5A}"/>
                      </a:ext>
                    </a:extLst>
                  </p:cNvPr>
                  <p:cNvCxnSpPr/>
                  <p:nvPr/>
                </p:nvCxnSpPr>
                <p:spPr>
                  <a:xfrm>
                    <a:off x="2216150" y="1985795"/>
                    <a:ext cx="0" cy="2009080"/>
                  </a:xfrm>
                  <a:prstGeom prst="line">
                    <a:avLst/>
                  </a:prstGeom>
                  <a:ln w="44450">
                    <a:solidFill>
                      <a:srgbClr val="0070C0"/>
                    </a:solidFill>
                    <a:tailEnd type="none" w="lg" len="lg"/>
                  </a:ln>
                </p:spPr>
                <p:style>
                  <a:lnRef idx="1">
                    <a:schemeClr val="accent1"/>
                  </a:lnRef>
                  <a:fillRef idx="0">
                    <a:schemeClr val="accent1"/>
                  </a:fillRef>
                  <a:effectRef idx="0">
                    <a:schemeClr val="accent1"/>
                  </a:effectRef>
                  <a:fontRef idx="minor">
                    <a:schemeClr val="tx1"/>
                  </a:fontRef>
                </p:style>
              </p:cxnSp>
              <p:sp>
                <p:nvSpPr>
                  <p:cNvPr id="62" name="Isosceles Triangle 61">
                    <a:extLst>
                      <a:ext uri="{FF2B5EF4-FFF2-40B4-BE49-F238E27FC236}">
                        <a16:creationId xmlns:a16="http://schemas.microsoft.com/office/drawing/2014/main" id="{C3785439-F7D1-4885-B467-D7A64BC56048}"/>
                      </a:ext>
                    </a:extLst>
                  </p:cNvPr>
                  <p:cNvSpPr/>
                  <p:nvPr/>
                </p:nvSpPr>
                <p:spPr>
                  <a:xfrm rot="10800000">
                    <a:off x="2141537" y="2896201"/>
                    <a:ext cx="149225" cy="258926"/>
                  </a:xfrm>
                  <a:prstGeom prst="triangle">
                    <a:avLst/>
                  </a:prstGeom>
                  <a:solidFill>
                    <a:srgbClr val="0070C0"/>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grpSp>
            <p:grpSp>
              <p:nvGrpSpPr>
                <p:cNvPr id="43" name="Group 42">
                  <a:extLst>
                    <a:ext uri="{FF2B5EF4-FFF2-40B4-BE49-F238E27FC236}">
                      <a16:creationId xmlns:a16="http://schemas.microsoft.com/office/drawing/2014/main" id="{ADB0AA08-A8A0-45D5-8B2C-FEE011A303EB}"/>
                    </a:ext>
                  </a:extLst>
                </p:cNvPr>
                <p:cNvGrpSpPr/>
                <p:nvPr/>
              </p:nvGrpSpPr>
              <p:grpSpPr>
                <a:xfrm>
                  <a:off x="2856438" y="1969920"/>
                  <a:ext cx="149225" cy="1922630"/>
                  <a:chOff x="2141537" y="1985795"/>
                  <a:chExt cx="149225" cy="2009080"/>
                </a:xfrm>
              </p:grpSpPr>
              <p:cxnSp>
                <p:nvCxnSpPr>
                  <p:cNvPr id="59" name="Straight Connector 58">
                    <a:extLst>
                      <a:ext uri="{FF2B5EF4-FFF2-40B4-BE49-F238E27FC236}">
                        <a16:creationId xmlns:a16="http://schemas.microsoft.com/office/drawing/2014/main" id="{60933473-C95A-4606-A79E-1FC5CF788E6B}"/>
                      </a:ext>
                    </a:extLst>
                  </p:cNvPr>
                  <p:cNvCxnSpPr/>
                  <p:nvPr/>
                </p:nvCxnSpPr>
                <p:spPr>
                  <a:xfrm>
                    <a:off x="2216150" y="1985795"/>
                    <a:ext cx="0" cy="2009080"/>
                  </a:xfrm>
                  <a:prstGeom prst="line">
                    <a:avLst/>
                  </a:prstGeom>
                  <a:ln w="44450">
                    <a:solidFill>
                      <a:srgbClr val="0070C0"/>
                    </a:solidFill>
                    <a:tailEnd type="none" w="lg" len="lg"/>
                  </a:ln>
                </p:spPr>
                <p:style>
                  <a:lnRef idx="1">
                    <a:schemeClr val="accent1"/>
                  </a:lnRef>
                  <a:fillRef idx="0">
                    <a:schemeClr val="accent1"/>
                  </a:fillRef>
                  <a:effectRef idx="0">
                    <a:schemeClr val="accent1"/>
                  </a:effectRef>
                  <a:fontRef idx="minor">
                    <a:schemeClr val="tx1"/>
                  </a:fontRef>
                </p:style>
              </p:cxnSp>
              <p:sp>
                <p:nvSpPr>
                  <p:cNvPr id="60" name="Isosceles Triangle 59">
                    <a:extLst>
                      <a:ext uri="{FF2B5EF4-FFF2-40B4-BE49-F238E27FC236}">
                        <a16:creationId xmlns:a16="http://schemas.microsoft.com/office/drawing/2014/main" id="{BB85B797-A5EB-44E8-A785-B3D0CCAD6FE9}"/>
                      </a:ext>
                    </a:extLst>
                  </p:cNvPr>
                  <p:cNvSpPr/>
                  <p:nvPr/>
                </p:nvSpPr>
                <p:spPr>
                  <a:xfrm rot="10800000">
                    <a:off x="2141537" y="2896201"/>
                    <a:ext cx="149225" cy="258926"/>
                  </a:xfrm>
                  <a:prstGeom prst="triangle">
                    <a:avLst/>
                  </a:prstGeom>
                  <a:solidFill>
                    <a:srgbClr val="0070C0"/>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grpSp>
            <p:grpSp>
              <p:nvGrpSpPr>
                <p:cNvPr id="44" name="Group 43">
                  <a:extLst>
                    <a:ext uri="{FF2B5EF4-FFF2-40B4-BE49-F238E27FC236}">
                      <a16:creationId xmlns:a16="http://schemas.microsoft.com/office/drawing/2014/main" id="{6436E832-E850-4B50-B452-8E40BFB04D8F}"/>
                    </a:ext>
                  </a:extLst>
                </p:cNvPr>
                <p:cNvGrpSpPr/>
                <p:nvPr/>
              </p:nvGrpSpPr>
              <p:grpSpPr>
                <a:xfrm>
                  <a:off x="3224207" y="1969920"/>
                  <a:ext cx="149225" cy="1922630"/>
                  <a:chOff x="2141537" y="1985795"/>
                  <a:chExt cx="149225" cy="2009080"/>
                </a:xfrm>
              </p:grpSpPr>
              <p:cxnSp>
                <p:nvCxnSpPr>
                  <p:cNvPr id="57" name="Straight Connector 56">
                    <a:extLst>
                      <a:ext uri="{FF2B5EF4-FFF2-40B4-BE49-F238E27FC236}">
                        <a16:creationId xmlns:a16="http://schemas.microsoft.com/office/drawing/2014/main" id="{10574EE5-9D8F-49D9-807A-B9E9D76BEF2F}"/>
                      </a:ext>
                    </a:extLst>
                  </p:cNvPr>
                  <p:cNvCxnSpPr/>
                  <p:nvPr/>
                </p:nvCxnSpPr>
                <p:spPr>
                  <a:xfrm>
                    <a:off x="2216150" y="1985795"/>
                    <a:ext cx="0" cy="2009080"/>
                  </a:xfrm>
                  <a:prstGeom prst="line">
                    <a:avLst/>
                  </a:prstGeom>
                  <a:ln w="44450">
                    <a:solidFill>
                      <a:srgbClr val="0070C0"/>
                    </a:solidFill>
                    <a:tailEnd type="none" w="lg" len="lg"/>
                  </a:ln>
                </p:spPr>
                <p:style>
                  <a:lnRef idx="1">
                    <a:schemeClr val="accent1"/>
                  </a:lnRef>
                  <a:fillRef idx="0">
                    <a:schemeClr val="accent1"/>
                  </a:fillRef>
                  <a:effectRef idx="0">
                    <a:schemeClr val="accent1"/>
                  </a:effectRef>
                  <a:fontRef idx="minor">
                    <a:schemeClr val="tx1"/>
                  </a:fontRef>
                </p:style>
              </p:cxnSp>
              <p:sp>
                <p:nvSpPr>
                  <p:cNvPr id="58" name="Isosceles Triangle 57">
                    <a:extLst>
                      <a:ext uri="{FF2B5EF4-FFF2-40B4-BE49-F238E27FC236}">
                        <a16:creationId xmlns:a16="http://schemas.microsoft.com/office/drawing/2014/main" id="{B6523CFC-CEA0-4F92-A34A-C8E018F91F6B}"/>
                      </a:ext>
                    </a:extLst>
                  </p:cNvPr>
                  <p:cNvSpPr/>
                  <p:nvPr/>
                </p:nvSpPr>
                <p:spPr>
                  <a:xfrm rot="10800000">
                    <a:off x="2141537" y="2896201"/>
                    <a:ext cx="149225" cy="258926"/>
                  </a:xfrm>
                  <a:prstGeom prst="triangle">
                    <a:avLst/>
                  </a:prstGeom>
                  <a:solidFill>
                    <a:srgbClr val="0070C0"/>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grpSp>
            <p:grpSp>
              <p:nvGrpSpPr>
                <p:cNvPr id="45" name="Group 44">
                  <a:extLst>
                    <a:ext uri="{FF2B5EF4-FFF2-40B4-BE49-F238E27FC236}">
                      <a16:creationId xmlns:a16="http://schemas.microsoft.com/office/drawing/2014/main" id="{4AFCCCE8-30A7-457B-8FFC-38B7E47568F6}"/>
                    </a:ext>
                  </a:extLst>
                </p:cNvPr>
                <p:cNvGrpSpPr/>
                <p:nvPr/>
              </p:nvGrpSpPr>
              <p:grpSpPr>
                <a:xfrm>
                  <a:off x="3591976" y="1969920"/>
                  <a:ext cx="149225" cy="1922630"/>
                  <a:chOff x="2141537" y="1985795"/>
                  <a:chExt cx="149225" cy="2009080"/>
                </a:xfrm>
              </p:grpSpPr>
              <p:cxnSp>
                <p:nvCxnSpPr>
                  <p:cNvPr id="55" name="Straight Connector 54">
                    <a:extLst>
                      <a:ext uri="{FF2B5EF4-FFF2-40B4-BE49-F238E27FC236}">
                        <a16:creationId xmlns:a16="http://schemas.microsoft.com/office/drawing/2014/main" id="{3359027F-737F-4B61-A98B-4CC37A9D4401}"/>
                      </a:ext>
                    </a:extLst>
                  </p:cNvPr>
                  <p:cNvCxnSpPr/>
                  <p:nvPr/>
                </p:nvCxnSpPr>
                <p:spPr>
                  <a:xfrm>
                    <a:off x="2216150" y="1985795"/>
                    <a:ext cx="0" cy="2009080"/>
                  </a:xfrm>
                  <a:prstGeom prst="line">
                    <a:avLst/>
                  </a:prstGeom>
                  <a:ln w="44450">
                    <a:solidFill>
                      <a:srgbClr val="0070C0"/>
                    </a:solidFill>
                    <a:tailEnd type="none" w="lg" len="lg"/>
                  </a:ln>
                </p:spPr>
                <p:style>
                  <a:lnRef idx="1">
                    <a:schemeClr val="accent1"/>
                  </a:lnRef>
                  <a:fillRef idx="0">
                    <a:schemeClr val="accent1"/>
                  </a:fillRef>
                  <a:effectRef idx="0">
                    <a:schemeClr val="accent1"/>
                  </a:effectRef>
                  <a:fontRef idx="minor">
                    <a:schemeClr val="tx1"/>
                  </a:fontRef>
                </p:style>
              </p:cxnSp>
              <p:sp>
                <p:nvSpPr>
                  <p:cNvPr id="56" name="Isosceles Triangle 55">
                    <a:extLst>
                      <a:ext uri="{FF2B5EF4-FFF2-40B4-BE49-F238E27FC236}">
                        <a16:creationId xmlns:a16="http://schemas.microsoft.com/office/drawing/2014/main" id="{D1B8776E-7E51-473A-9524-FD1F06B6E5D7}"/>
                      </a:ext>
                    </a:extLst>
                  </p:cNvPr>
                  <p:cNvSpPr/>
                  <p:nvPr/>
                </p:nvSpPr>
                <p:spPr>
                  <a:xfrm rot="10800000">
                    <a:off x="2141537" y="2896201"/>
                    <a:ext cx="149225" cy="258926"/>
                  </a:xfrm>
                  <a:prstGeom prst="triangle">
                    <a:avLst/>
                  </a:prstGeom>
                  <a:solidFill>
                    <a:srgbClr val="0070C0"/>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grpSp>
            <p:grpSp>
              <p:nvGrpSpPr>
                <p:cNvPr id="46" name="Group 45">
                  <a:extLst>
                    <a:ext uri="{FF2B5EF4-FFF2-40B4-BE49-F238E27FC236}">
                      <a16:creationId xmlns:a16="http://schemas.microsoft.com/office/drawing/2014/main" id="{893D3718-725A-4D85-BE42-B01CC99EA58E}"/>
                    </a:ext>
                  </a:extLst>
                </p:cNvPr>
                <p:cNvGrpSpPr/>
                <p:nvPr/>
              </p:nvGrpSpPr>
              <p:grpSpPr>
                <a:xfrm>
                  <a:off x="3959745" y="1969920"/>
                  <a:ext cx="149225" cy="1922630"/>
                  <a:chOff x="2141537" y="1985795"/>
                  <a:chExt cx="149225" cy="2009080"/>
                </a:xfrm>
              </p:grpSpPr>
              <p:cxnSp>
                <p:nvCxnSpPr>
                  <p:cNvPr id="53" name="Straight Connector 52">
                    <a:extLst>
                      <a:ext uri="{FF2B5EF4-FFF2-40B4-BE49-F238E27FC236}">
                        <a16:creationId xmlns:a16="http://schemas.microsoft.com/office/drawing/2014/main" id="{A87E6069-B693-4463-8571-3D175FB29EC8}"/>
                      </a:ext>
                    </a:extLst>
                  </p:cNvPr>
                  <p:cNvCxnSpPr/>
                  <p:nvPr/>
                </p:nvCxnSpPr>
                <p:spPr>
                  <a:xfrm>
                    <a:off x="2216150" y="1985795"/>
                    <a:ext cx="0" cy="2009080"/>
                  </a:xfrm>
                  <a:prstGeom prst="line">
                    <a:avLst/>
                  </a:prstGeom>
                  <a:ln w="44450">
                    <a:solidFill>
                      <a:srgbClr val="0070C0"/>
                    </a:solidFill>
                    <a:tailEnd type="none" w="lg" len="lg"/>
                  </a:ln>
                </p:spPr>
                <p:style>
                  <a:lnRef idx="1">
                    <a:schemeClr val="accent1"/>
                  </a:lnRef>
                  <a:fillRef idx="0">
                    <a:schemeClr val="accent1"/>
                  </a:fillRef>
                  <a:effectRef idx="0">
                    <a:schemeClr val="accent1"/>
                  </a:effectRef>
                  <a:fontRef idx="minor">
                    <a:schemeClr val="tx1"/>
                  </a:fontRef>
                </p:style>
              </p:cxnSp>
              <p:sp>
                <p:nvSpPr>
                  <p:cNvPr id="54" name="Isosceles Triangle 53">
                    <a:extLst>
                      <a:ext uri="{FF2B5EF4-FFF2-40B4-BE49-F238E27FC236}">
                        <a16:creationId xmlns:a16="http://schemas.microsoft.com/office/drawing/2014/main" id="{DB4FFA85-D041-468F-A15A-D0470D5B975E}"/>
                      </a:ext>
                    </a:extLst>
                  </p:cNvPr>
                  <p:cNvSpPr/>
                  <p:nvPr/>
                </p:nvSpPr>
                <p:spPr>
                  <a:xfrm rot="10800000">
                    <a:off x="2141537" y="2896201"/>
                    <a:ext cx="149225" cy="258926"/>
                  </a:xfrm>
                  <a:prstGeom prst="triangle">
                    <a:avLst/>
                  </a:prstGeom>
                  <a:solidFill>
                    <a:srgbClr val="0070C0"/>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grpSp>
            <p:grpSp>
              <p:nvGrpSpPr>
                <p:cNvPr id="47" name="Group 46">
                  <a:extLst>
                    <a:ext uri="{FF2B5EF4-FFF2-40B4-BE49-F238E27FC236}">
                      <a16:creationId xmlns:a16="http://schemas.microsoft.com/office/drawing/2014/main" id="{61DD4979-103D-4E99-9894-FEA5E361A4AF}"/>
                    </a:ext>
                  </a:extLst>
                </p:cNvPr>
                <p:cNvGrpSpPr/>
                <p:nvPr/>
              </p:nvGrpSpPr>
              <p:grpSpPr>
                <a:xfrm>
                  <a:off x="4327514" y="1969920"/>
                  <a:ext cx="149225" cy="1922630"/>
                  <a:chOff x="2141537" y="1985795"/>
                  <a:chExt cx="149225" cy="2009080"/>
                </a:xfrm>
              </p:grpSpPr>
              <p:cxnSp>
                <p:nvCxnSpPr>
                  <p:cNvPr id="51" name="Straight Connector 50">
                    <a:extLst>
                      <a:ext uri="{FF2B5EF4-FFF2-40B4-BE49-F238E27FC236}">
                        <a16:creationId xmlns:a16="http://schemas.microsoft.com/office/drawing/2014/main" id="{D9657D6D-C5B5-4FEE-B568-D2426CC927CF}"/>
                      </a:ext>
                    </a:extLst>
                  </p:cNvPr>
                  <p:cNvCxnSpPr/>
                  <p:nvPr/>
                </p:nvCxnSpPr>
                <p:spPr>
                  <a:xfrm>
                    <a:off x="2216150" y="1985795"/>
                    <a:ext cx="0" cy="2009080"/>
                  </a:xfrm>
                  <a:prstGeom prst="line">
                    <a:avLst/>
                  </a:prstGeom>
                  <a:ln w="44450">
                    <a:solidFill>
                      <a:srgbClr val="0070C0"/>
                    </a:solidFill>
                    <a:tailEnd type="none" w="lg" len="lg"/>
                  </a:ln>
                </p:spPr>
                <p:style>
                  <a:lnRef idx="1">
                    <a:schemeClr val="accent1"/>
                  </a:lnRef>
                  <a:fillRef idx="0">
                    <a:schemeClr val="accent1"/>
                  </a:fillRef>
                  <a:effectRef idx="0">
                    <a:schemeClr val="accent1"/>
                  </a:effectRef>
                  <a:fontRef idx="minor">
                    <a:schemeClr val="tx1"/>
                  </a:fontRef>
                </p:style>
              </p:cxnSp>
              <p:sp>
                <p:nvSpPr>
                  <p:cNvPr id="52" name="Isosceles Triangle 51">
                    <a:extLst>
                      <a:ext uri="{FF2B5EF4-FFF2-40B4-BE49-F238E27FC236}">
                        <a16:creationId xmlns:a16="http://schemas.microsoft.com/office/drawing/2014/main" id="{55D6D654-5823-4510-949A-1189BF89B915}"/>
                      </a:ext>
                    </a:extLst>
                  </p:cNvPr>
                  <p:cNvSpPr/>
                  <p:nvPr/>
                </p:nvSpPr>
                <p:spPr>
                  <a:xfrm rot="10800000">
                    <a:off x="2141537" y="2896201"/>
                    <a:ext cx="149225" cy="258926"/>
                  </a:xfrm>
                  <a:prstGeom prst="triangle">
                    <a:avLst/>
                  </a:prstGeom>
                  <a:solidFill>
                    <a:srgbClr val="0070C0"/>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grpSp>
            <p:grpSp>
              <p:nvGrpSpPr>
                <p:cNvPr id="48" name="Group 47">
                  <a:extLst>
                    <a:ext uri="{FF2B5EF4-FFF2-40B4-BE49-F238E27FC236}">
                      <a16:creationId xmlns:a16="http://schemas.microsoft.com/office/drawing/2014/main" id="{B3A7C47D-ED85-484E-8F90-783EBC51D8FC}"/>
                    </a:ext>
                  </a:extLst>
                </p:cNvPr>
                <p:cNvGrpSpPr/>
                <p:nvPr/>
              </p:nvGrpSpPr>
              <p:grpSpPr>
                <a:xfrm>
                  <a:off x="4695284" y="1969920"/>
                  <a:ext cx="149225" cy="1922630"/>
                  <a:chOff x="2141537" y="1985795"/>
                  <a:chExt cx="149225" cy="2009080"/>
                </a:xfrm>
              </p:grpSpPr>
              <p:cxnSp>
                <p:nvCxnSpPr>
                  <p:cNvPr id="49" name="Straight Connector 48">
                    <a:extLst>
                      <a:ext uri="{FF2B5EF4-FFF2-40B4-BE49-F238E27FC236}">
                        <a16:creationId xmlns:a16="http://schemas.microsoft.com/office/drawing/2014/main" id="{81BCD838-6BE5-44E0-BB34-DE2EEFC1FD4B}"/>
                      </a:ext>
                    </a:extLst>
                  </p:cNvPr>
                  <p:cNvCxnSpPr/>
                  <p:nvPr/>
                </p:nvCxnSpPr>
                <p:spPr>
                  <a:xfrm>
                    <a:off x="2216150" y="1985795"/>
                    <a:ext cx="0" cy="2009080"/>
                  </a:xfrm>
                  <a:prstGeom prst="line">
                    <a:avLst/>
                  </a:prstGeom>
                  <a:ln w="44450">
                    <a:solidFill>
                      <a:srgbClr val="0070C0"/>
                    </a:solidFill>
                    <a:tailEnd type="none" w="lg" len="lg"/>
                  </a:ln>
                </p:spPr>
                <p:style>
                  <a:lnRef idx="1">
                    <a:schemeClr val="accent1"/>
                  </a:lnRef>
                  <a:fillRef idx="0">
                    <a:schemeClr val="accent1"/>
                  </a:fillRef>
                  <a:effectRef idx="0">
                    <a:schemeClr val="accent1"/>
                  </a:effectRef>
                  <a:fontRef idx="minor">
                    <a:schemeClr val="tx1"/>
                  </a:fontRef>
                </p:style>
              </p:cxnSp>
              <p:sp>
                <p:nvSpPr>
                  <p:cNvPr id="50" name="Isosceles Triangle 49">
                    <a:extLst>
                      <a:ext uri="{FF2B5EF4-FFF2-40B4-BE49-F238E27FC236}">
                        <a16:creationId xmlns:a16="http://schemas.microsoft.com/office/drawing/2014/main" id="{D63091B9-1778-4A63-8C85-575B5C39EC82}"/>
                      </a:ext>
                    </a:extLst>
                  </p:cNvPr>
                  <p:cNvSpPr/>
                  <p:nvPr/>
                </p:nvSpPr>
                <p:spPr>
                  <a:xfrm rot="10800000">
                    <a:off x="2141537" y="2896201"/>
                    <a:ext cx="149225" cy="258926"/>
                  </a:xfrm>
                  <a:prstGeom prst="triangle">
                    <a:avLst/>
                  </a:prstGeom>
                  <a:solidFill>
                    <a:srgbClr val="0070C0"/>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grpSp>
          </p:grpSp>
          <p:sp>
            <p:nvSpPr>
              <p:cNvPr id="29" name="Rectangle 28">
                <a:extLst>
                  <a:ext uri="{FF2B5EF4-FFF2-40B4-BE49-F238E27FC236}">
                    <a16:creationId xmlns:a16="http://schemas.microsoft.com/office/drawing/2014/main" id="{EDBC10F7-CBCD-4B7D-BEA0-D38723C175E2}"/>
                  </a:ext>
                </a:extLst>
              </p:cNvPr>
              <p:cNvSpPr/>
              <p:nvPr/>
            </p:nvSpPr>
            <p:spPr>
              <a:xfrm>
                <a:off x="2099741" y="1992566"/>
                <a:ext cx="2933688" cy="1858259"/>
              </a:xfrm>
              <a:prstGeom prst="rect">
                <a:avLst/>
              </a:prstGeom>
              <a:solidFill>
                <a:schemeClr val="bg1">
                  <a:alpha val="64000"/>
                </a:schemeClr>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sp>
            <p:nvSpPr>
              <p:cNvPr id="30" name="Rectangle 29">
                <a:extLst>
                  <a:ext uri="{FF2B5EF4-FFF2-40B4-BE49-F238E27FC236}">
                    <a16:creationId xmlns:a16="http://schemas.microsoft.com/office/drawing/2014/main" id="{8BC3C881-46F8-42F2-B53E-7896653E5E9D}"/>
                  </a:ext>
                </a:extLst>
              </p:cNvPr>
              <p:cNvSpPr/>
              <p:nvPr/>
            </p:nvSpPr>
            <p:spPr>
              <a:xfrm>
                <a:off x="2120900" y="1648460"/>
                <a:ext cx="2768600" cy="400110"/>
              </a:xfrm>
              <a:prstGeom prst="rect">
                <a:avLst/>
              </a:prstGeom>
              <a:solidFill>
                <a:schemeClr val="accent2"/>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a:r>
                  <a:rPr lang="en-GB" sz="2000" dirty="0"/>
                  <a:t>N</a:t>
                </a:r>
              </a:p>
            </p:txBody>
          </p:sp>
          <p:sp>
            <p:nvSpPr>
              <p:cNvPr id="31" name="Rectangle 30">
                <a:extLst>
                  <a:ext uri="{FF2B5EF4-FFF2-40B4-BE49-F238E27FC236}">
                    <a16:creationId xmlns:a16="http://schemas.microsoft.com/office/drawing/2014/main" id="{2060FA1E-8BD3-40EC-9426-7A28BBB1B60E}"/>
                  </a:ext>
                </a:extLst>
              </p:cNvPr>
              <p:cNvSpPr/>
              <p:nvPr/>
            </p:nvSpPr>
            <p:spPr>
              <a:xfrm>
                <a:off x="2120900" y="3794820"/>
                <a:ext cx="2768600" cy="400110"/>
              </a:xfrm>
              <a:prstGeom prst="rect">
                <a:avLst/>
              </a:prstGeom>
              <a:solidFill>
                <a:schemeClr val="accent1">
                  <a:lumMod val="40000"/>
                  <a:lumOff val="60000"/>
                </a:schemeClr>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a:r>
                  <a:rPr lang="en-GB" sz="2000" dirty="0"/>
                  <a:t>S</a:t>
                </a:r>
              </a:p>
            </p:txBody>
          </p:sp>
          <p:sp>
            <p:nvSpPr>
              <p:cNvPr id="32" name="Oval 31">
                <a:extLst>
                  <a:ext uri="{FF2B5EF4-FFF2-40B4-BE49-F238E27FC236}">
                    <a16:creationId xmlns:a16="http://schemas.microsoft.com/office/drawing/2014/main" id="{A511BFA9-F96D-4D1D-8CFD-F6D1430EC174}"/>
                  </a:ext>
                </a:extLst>
              </p:cNvPr>
              <p:cNvSpPr/>
              <p:nvPr/>
            </p:nvSpPr>
            <p:spPr>
              <a:xfrm>
                <a:off x="3432569" y="2797969"/>
                <a:ext cx="145256" cy="145256"/>
              </a:xfrm>
              <a:prstGeom prst="ellipse">
                <a:avLst/>
              </a:prstGeom>
              <a:solidFill>
                <a:srgbClr val="FF0000"/>
              </a:solidFill>
            </p:spPr>
            <p:style>
              <a:lnRef idx="2">
                <a:schemeClr val="accent6"/>
              </a:lnRef>
              <a:fillRef idx="1">
                <a:schemeClr val="lt1"/>
              </a:fillRef>
              <a:effectRef idx="0">
                <a:schemeClr val="accent6"/>
              </a:effectRef>
              <a:fontRef idx="minor">
                <a:schemeClr val="dk1"/>
              </a:fontRef>
            </p:style>
            <p:txBody>
              <a:bodyPr wrap="square" rtlCol="0" anchor="ctr">
                <a:spAutoFit/>
              </a:bodyPr>
              <a:lstStyle/>
              <a:p>
                <a:pPr algn="l"/>
                <a:endParaRPr lang="en-GB" sz="2000" dirty="0"/>
              </a:p>
            </p:txBody>
          </p:sp>
          <p:grpSp>
            <p:nvGrpSpPr>
              <p:cNvPr id="33" name="Group 32">
                <a:extLst>
                  <a:ext uri="{FF2B5EF4-FFF2-40B4-BE49-F238E27FC236}">
                    <a16:creationId xmlns:a16="http://schemas.microsoft.com/office/drawing/2014/main" id="{8929B4CE-748E-4689-99C7-A92FEB98A65F}"/>
                  </a:ext>
                </a:extLst>
              </p:cNvPr>
              <p:cNvGrpSpPr/>
              <p:nvPr/>
            </p:nvGrpSpPr>
            <p:grpSpPr>
              <a:xfrm>
                <a:off x="3143014" y="2568316"/>
                <a:ext cx="714533" cy="621229"/>
                <a:chOff x="3143014" y="2568316"/>
                <a:chExt cx="714533" cy="621229"/>
              </a:xfrm>
            </p:grpSpPr>
            <p:sp>
              <p:nvSpPr>
                <p:cNvPr id="38" name="Oval 37">
                  <a:extLst>
                    <a:ext uri="{FF2B5EF4-FFF2-40B4-BE49-F238E27FC236}">
                      <a16:creationId xmlns:a16="http://schemas.microsoft.com/office/drawing/2014/main" id="{11E8CF25-6A9F-4A70-BE08-927A5D2F8A66}"/>
                    </a:ext>
                  </a:extLst>
                </p:cNvPr>
                <p:cNvSpPr/>
                <p:nvPr/>
              </p:nvSpPr>
              <p:spPr>
                <a:xfrm>
                  <a:off x="3191936" y="2568316"/>
                  <a:ext cx="621229" cy="621229"/>
                </a:xfrm>
                <a:prstGeom prst="ellipse">
                  <a:avLst/>
                </a:prstGeom>
                <a:noFill/>
                <a:ln w="12700"/>
              </p:spPr>
              <p:style>
                <a:lnRef idx="2">
                  <a:schemeClr val="dk1"/>
                </a:lnRef>
                <a:fillRef idx="1">
                  <a:schemeClr val="lt1"/>
                </a:fillRef>
                <a:effectRef idx="0">
                  <a:schemeClr val="dk1"/>
                </a:effectRef>
                <a:fontRef idx="minor">
                  <a:schemeClr val="dk1"/>
                </a:fontRef>
              </p:style>
              <p:txBody>
                <a:bodyPr wrap="square" rtlCol="0" anchor="ctr">
                  <a:spAutoFit/>
                </a:bodyPr>
                <a:lstStyle/>
                <a:p>
                  <a:pPr algn="l"/>
                  <a:endParaRPr lang="en-GB" sz="2000" dirty="0"/>
                </a:p>
              </p:txBody>
            </p:sp>
            <p:sp>
              <p:nvSpPr>
                <p:cNvPr id="39" name="Isosceles Triangle 38">
                  <a:extLst>
                    <a:ext uri="{FF2B5EF4-FFF2-40B4-BE49-F238E27FC236}">
                      <a16:creationId xmlns:a16="http://schemas.microsoft.com/office/drawing/2014/main" id="{4109CC7A-548D-4E94-B6D8-12D692E6793C}"/>
                    </a:ext>
                  </a:extLst>
                </p:cNvPr>
                <p:cNvSpPr/>
                <p:nvPr/>
              </p:nvSpPr>
              <p:spPr>
                <a:xfrm>
                  <a:off x="3756912" y="2840482"/>
                  <a:ext cx="100635" cy="88495"/>
                </a:xfrm>
                <a:prstGeom prst="triangle">
                  <a:avLst/>
                </a:prstGeom>
                <a:solidFill>
                  <a:schemeClr val="tx1"/>
                </a:solidFill>
                <a:ln w="12700">
                  <a:solidFill>
                    <a:schemeClr val="tx1"/>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sp>
              <p:nvSpPr>
                <p:cNvPr id="40" name="Isosceles Triangle 39">
                  <a:extLst>
                    <a:ext uri="{FF2B5EF4-FFF2-40B4-BE49-F238E27FC236}">
                      <a16:creationId xmlns:a16="http://schemas.microsoft.com/office/drawing/2014/main" id="{863AFE77-69B2-4CC4-A970-A545C1084F60}"/>
                    </a:ext>
                  </a:extLst>
                </p:cNvPr>
                <p:cNvSpPr/>
                <p:nvPr/>
              </p:nvSpPr>
              <p:spPr>
                <a:xfrm rot="10800000">
                  <a:off x="3143014" y="2853539"/>
                  <a:ext cx="100635" cy="88495"/>
                </a:xfrm>
                <a:prstGeom prst="triangle">
                  <a:avLst/>
                </a:prstGeom>
                <a:solidFill>
                  <a:schemeClr val="tx1"/>
                </a:solidFill>
                <a:ln w="12700">
                  <a:solidFill>
                    <a:schemeClr val="tx1"/>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grpSp>
          <p:grpSp>
            <p:nvGrpSpPr>
              <p:cNvPr id="34" name="Group 33">
                <a:extLst>
                  <a:ext uri="{FF2B5EF4-FFF2-40B4-BE49-F238E27FC236}">
                    <a16:creationId xmlns:a16="http://schemas.microsoft.com/office/drawing/2014/main" id="{EDADC95A-B6B6-40D9-BA4C-19F8899D31DB}"/>
                  </a:ext>
                </a:extLst>
              </p:cNvPr>
              <p:cNvGrpSpPr/>
              <p:nvPr/>
            </p:nvGrpSpPr>
            <p:grpSpPr>
              <a:xfrm>
                <a:off x="2989625" y="2408892"/>
                <a:ext cx="1040838" cy="964212"/>
                <a:chOff x="3165356" y="2568316"/>
                <a:chExt cx="670598" cy="621229"/>
              </a:xfrm>
            </p:grpSpPr>
            <p:sp>
              <p:nvSpPr>
                <p:cNvPr id="35" name="Oval 34">
                  <a:extLst>
                    <a:ext uri="{FF2B5EF4-FFF2-40B4-BE49-F238E27FC236}">
                      <a16:creationId xmlns:a16="http://schemas.microsoft.com/office/drawing/2014/main" id="{440CE81D-9BFE-41CD-A151-7019FACA0A9B}"/>
                    </a:ext>
                  </a:extLst>
                </p:cNvPr>
                <p:cNvSpPr/>
                <p:nvPr/>
              </p:nvSpPr>
              <p:spPr>
                <a:xfrm>
                  <a:off x="3191936" y="2568316"/>
                  <a:ext cx="621229" cy="621229"/>
                </a:xfrm>
                <a:prstGeom prst="ellipse">
                  <a:avLst/>
                </a:prstGeom>
                <a:noFill/>
                <a:ln w="12700"/>
              </p:spPr>
              <p:style>
                <a:lnRef idx="2">
                  <a:schemeClr val="dk1"/>
                </a:lnRef>
                <a:fillRef idx="1">
                  <a:schemeClr val="lt1"/>
                </a:fillRef>
                <a:effectRef idx="0">
                  <a:schemeClr val="dk1"/>
                </a:effectRef>
                <a:fontRef idx="minor">
                  <a:schemeClr val="dk1"/>
                </a:fontRef>
              </p:style>
              <p:txBody>
                <a:bodyPr wrap="square" rtlCol="0" anchor="ctr">
                  <a:spAutoFit/>
                </a:bodyPr>
                <a:lstStyle/>
                <a:p>
                  <a:pPr algn="l"/>
                  <a:endParaRPr lang="en-GB" sz="2000" dirty="0"/>
                </a:p>
              </p:txBody>
            </p:sp>
            <p:sp>
              <p:nvSpPr>
                <p:cNvPr id="36" name="Isosceles Triangle 35">
                  <a:extLst>
                    <a:ext uri="{FF2B5EF4-FFF2-40B4-BE49-F238E27FC236}">
                      <a16:creationId xmlns:a16="http://schemas.microsoft.com/office/drawing/2014/main" id="{C6BD7E9F-1B9A-4925-8542-F3186D76665F}"/>
                    </a:ext>
                  </a:extLst>
                </p:cNvPr>
                <p:cNvSpPr/>
                <p:nvPr/>
              </p:nvSpPr>
              <p:spPr>
                <a:xfrm>
                  <a:off x="3779253" y="2840482"/>
                  <a:ext cx="56701" cy="49861"/>
                </a:xfrm>
                <a:prstGeom prst="triangle">
                  <a:avLst/>
                </a:prstGeom>
                <a:solidFill>
                  <a:schemeClr val="tx1"/>
                </a:solidFill>
                <a:ln w="12700">
                  <a:solidFill>
                    <a:schemeClr val="tx1"/>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sp>
              <p:nvSpPr>
                <p:cNvPr id="37" name="Isosceles Triangle 36">
                  <a:extLst>
                    <a:ext uri="{FF2B5EF4-FFF2-40B4-BE49-F238E27FC236}">
                      <a16:creationId xmlns:a16="http://schemas.microsoft.com/office/drawing/2014/main" id="{04CC5256-49FD-4310-90DF-2C7A017BEB39}"/>
                    </a:ext>
                  </a:extLst>
                </p:cNvPr>
                <p:cNvSpPr/>
                <p:nvPr/>
              </p:nvSpPr>
              <p:spPr>
                <a:xfrm rot="10800000">
                  <a:off x="3165356" y="2853539"/>
                  <a:ext cx="56701" cy="49861"/>
                </a:xfrm>
                <a:prstGeom prst="triangle">
                  <a:avLst/>
                </a:prstGeom>
                <a:solidFill>
                  <a:schemeClr val="tx1"/>
                </a:solidFill>
                <a:ln w="12700">
                  <a:solidFill>
                    <a:schemeClr val="tx1"/>
                  </a:solid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grpSp>
        </p:grpSp>
        <p:sp>
          <p:nvSpPr>
            <p:cNvPr id="67" name="Arrow: Down 66">
              <a:extLst>
                <a:ext uri="{FF2B5EF4-FFF2-40B4-BE49-F238E27FC236}">
                  <a16:creationId xmlns:a16="http://schemas.microsoft.com/office/drawing/2014/main" id="{08811B53-65A4-45F2-A2AF-C62C1ECADB40}"/>
                </a:ext>
              </a:extLst>
            </p:cNvPr>
            <p:cNvSpPr/>
            <p:nvPr/>
          </p:nvSpPr>
          <p:spPr>
            <a:xfrm rot="16200000">
              <a:off x="8190098" y="3494692"/>
              <a:ext cx="388875" cy="795672"/>
            </a:xfrm>
            <a:prstGeom prst="downArrow">
              <a:avLst>
                <a:gd name="adj1" fmla="val 42162"/>
                <a:gd name="adj2" fmla="val 50000"/>
              </a:avLst>
            </a:prstGeom>
            <a:solidFill>
              <a:srgbClr val="00B050"/>
            </a:solidFill>
            <a:ln>
              <a:noFill/>
            </a:ln>
          </p:spPr>
          <p:style>
            <a:lnRef idx="2">
              <a:schemeClr val="accent3"/>
            </a:lnRef>
            <a:fillRef idx="1">
              <a:schemeClr val="lt1"/>
            </a:fillRef>
            <a:effectRef idx="0">
              <a:schemeClr val="accent3"/>
            </a:effectRef>
            <a:fontRef idx="minor">
              <a:schemeClr val="dk1"/>
            </a:fontRef>
          </p:style>
          <p:txBody>
            <a:bodyPr wrap="square" rtlCol="0" anchor="ctr">
              <a:spAutoFit/>
            </a:bodyPr>
            <a:lstStyle/>
            <a:p>
              <a:pPr algn="l"/>
              <a:endParaRPr lang="en-GB" sz="2000" dirty="0"/>
            </a:p>
          </p:txBody>
        </p:sp>
      </p:grpSp>
      <p:sp>
        <p:nvSpPr>
          <p:cNvPr id="69" name="Rectangle 68">
            <a:extLst>
              <a:ext uri="{FF2B5EF4-FFF2-40B4-BE49-F238E27FC236}">
                <a16:creationId xmlns:a16="http://schemas.microsoft.com/office/drawing/2014/main" id="{B7F646D9-0FFE-454D-A8C2-DBD81CFAE664}"/>
              </a:ext>
            </a:extLst>
          </p:cNvPr>
          <p:cNvSpPr/>
          <p:nvPr/>
        </p:nvSpPr>
        <p:spPr>
          <a:xfrm>
            <a:off x="4738132" y="426675"/>
            <a:ext cx="4262993" cy="2723823"/>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sz="1900" dirty="0"/>
              <a:t>When we pull a wire in a </a:t>
            </a:r>
            <a:r>
              <a:rPr lang="en-GB" sz="1900" b="1" dirty="0">
                <a:solidFill>
                  <a:srgbClr val="0070C0"/>
                </a:solidFill>
              </a:rPr>
              <a:t>magnetic field </a:t>
            </a:r>
            <a:r>
              <a:rPr lang="en-GB" sz="1900" dirty="0"/>
              <a:t>ourselves (adding to the kinetic energy store) the </a:t>
            </a:r>
            <a:r>
              <a:rPr lang="en-GB" sz="1900" b="1" dirty="0">
                <a:solidFill>
                  <a:srgbClr val="00B050"/>
                </a:solidFill>
              </a:rPr>
              <a:t>motion</a:t>
            </a:r>
            <a:r>
              <a:rPr lang="en-GB" sz="1900" dirty="0"/>
              <a:t> and </a:t>
            </a:r>
            <a:r>
              <a:rPr lang="en-GB" sz="1900" b="1" dirty="0">
                <a:solidFill>
                  <a:srgbClr val="00B050"/>
                </a:solidFill>
              </a:rPr>
              <a:t>force</a:t>
            </a:r>
            <a:r>
              <a:rPr lang="en-GB" sz="1900" dirty="0"/>
              <a:t> interact to induce a flow of current and a </a:t>
            </a:r>
            <a:r>
              <a:rPr lang="en-GB" sz="1900" b="1" dirty="0">
                <a:solidFill>
                  <a:srgbClr val="7030A0"/>
                </a:solidFill>
              </a:rPr>
              <a:t>potential difference</a:t>
            </a:r>
            <a:r>
              <a:rPr lang="en-GB" sz="1900" dirty="0"/>
              <a:t> across the wire. Connected to a circuit it produces a current. </a:t>
            </a:r>
          </a:p>
          <a:p>
            <a:endParaRPr lang="en-GB" sz="1900" dirty="0"/>
          </a:p>
          <a:p>
            <a:r>
              <a:rPr lang="en-GB" sz="1900" dirty="0"/>
              <a:t>We have </a:t>
            </a:r>
            <a:r>
              <a:rPr lang="en-GB" sz="1900" b="1" dirty="0">
                <a:solidFill>
                  <a:srgbClr val="0070C0"/>
                </a:solidFill>
              </a:rPr>
              <a:t>magnetism</a:t>
            </a:r>
            <a:r>
              <a:rPr lang="en-GB" sz="1900" dirty="0"/>
              <a:t> and</a:t>
            </a:r>
            <a:r>
              <a:rPr lang="en-GB" sz="1900" b="1" dirty="0">
                <a:solidFill>
                  <a:srgbClr val="00B050"/>
                </a:solidFill>
              </a:rPr>
              <a:t> motion</a:t>
            </a:r>
            <a:r>
              <a:rPr lang="en-GB" sz="1900" dirty="0"/>
              <a:t> and </a:t>
            </a:r>
            <a:r>
              <a:rPr lang="en-GB" sz="1900" dirty="0">
                <a:solidFill>
                  <a:srgbClr val="7030A0"/>
                </a:solidFill>
              </a:rPr>
              <a:t>produce…. </a:t>
            </a:r>
            <a:r>
              <a:rPr lang="en-GB" sz="1900" b="1" dirty="0">
                <a:solidFill>
                  <a:srgbClr val="FF0000"/>
                </a:solidFill>
              </a:rPr>
              <a:t>electricity</a:t>
            </a:r>
            <a:endParaRPr lang="en-GB" sz="1900" dirty="0"/>
          </a:p>
        </p:txBody>
      </p:sp>
      <p:sp>
        <p:nvSpPr>
          <p:cNvPr id="94" name="TextBox 93">
            <a:extLst>
              <a:ext uri="{FF2B5EF4-FFF2-40B4-BE49-F238E27FC236}">
                <a16:creationId xmlns:a16="http://schemas.microsoft.com/office/drawing/2014/main" id="{721E8A97-A500-445D-AFCD-388055E95302}"/>
              </a:ext>
            </a:extLst>
          </p:cNvPr>
          <p:cNvSpPr txBox="1"/>
          <p:nvPr/>
        </p:nvSpPr>
        <p:spPr>
          <a:xfrm>
            <a:off x="1883359" y="2972810"/>
            <a:ext cx="1426609" cy="338554"/>
          </a:xfrm>
          <a:prstGeom prst="rect">
            <a:avLst/>
          </a:prstGeom>
          <a:noFill/>
        </p:spPr>
        <p:txBody>
          <a:bodyPr wrap="none" rtlCol="0">
            <a:spAutoFit/>
          </a:bodyPr>
          <a:lstStyle/>
          <a:p>
            <a:r>
              <a:rPr lang="en-GB" sz="1600" dirty="0"/>
              <a:t>Wire forced up</a:t>
            </a:r>
          </a:p>
        </p:txBody>
      </p:sp>
      <p:grpSp>
        <p:nvGrpSpPr>
          <p:cNvPr id="98" name="Group 97">
            <a:extLst>
              <a:ext uri="{FF2B5EF4-FFF2-40B4-BE49-F238E27FC236}">
                <a16:creationId xmlns:a16="http://schemas.microsoft.com/office/drawing/2014/main" id="{67BF42F3-92C0-4B4E-93DC-3F60F2F77C36}"/>
              </a:ext>
            </a:extLst>
          </p:cNvPr>
          <p:cNvGrpSpPr/>
          <p:nvPr/>
        </p:nvGrpSpPr>
        <p:grpSpPr>
          <a:xfrm>
            <a:off x="5119265" y="3298821"/>
            <a:ext cx="3828410" cy="2098602"/>
            <a:chOff x="5119265" y="3298821"/>
            <a:chExt cx="3828410" cy="2098602"/>
          </a:xfrm>
        </p:grpSpPr>
        <p:grpSp>
          <p:nvGrpSpPr>
            <p:cNvPr id="70" name="Group 69">
              <a:extLst>
                <a:ext uri="{FF2B5EF4-FFF2-40B4-BE49-F238E27FC236}">
                  <a16:creationId xmlns:a16="http://schemas.microsoft.com/office/drawing/2014/main" id="{F2140FC5-D824-4DEF-A8C2-8F0381F4031E}"/>
                </a:ext>
              </a:extLst>
            </p:cNvPr>
            <p:cNvGrpSpPr/>
            <p:nvPr/>
          </p:nvGrpSpPr>
          <p:grpSpPr>
            <a:xfrm>
              <a:off x="5209374" y="3298821"/>
              <a:ext cx="2357710" cy="1589616"/>
              <a:chOff x="633952" y="2174667"/>
              <a:chExt cx="2725045" cy="1912541"/>
            </a:xfrm>
          </p:grpSpPr>
          <p:grpSp>
            <p:nvGrpSpPr>
              <p:cNvPr id="71" name="Group 70">
                <a:extLst>
                  <a:ext uri="{FF2B5EF4-FFF2-40B4-BE49-F238E27FC236}">
                    <a16:creationId xmlns:a16="http://schemas.microsoft.com/office/drawing/2014/main" id="{BC077E15-F28D-493C-9711-882A5F017842}"/>
                  </a:ext>
                </a:extLst>
              </p:cNvPr>
              <p:cNvGrpSpPr/>
              <p:nvPr/>
            </p:nvGrpSpPr>
            <p:grpSpPr>
              <a:xfrm>
                <a:off x="1924927" y="2400106"/>
                <a:ext cx="1062328" cy="931304"/>
                <a:chOff x="6217086" y="600290"/>
                <a:chExt cx="1062328" cy="931304"/>
              </a:xfrm>
            </p:grpSpPr>
            <p:sp>
              <p:nvSpPr>
                <p:cNvPr id="87" name="Cube 86">
                  <a:extLst>
                    <a:ext uri="{FF2B5EF4-FFF2-40B4-BE49-F238E27FC236}">
                      <a16:creationId xmlns:a16="http://schemas.microsoft.com/office/drawing/2014/main" id="{F332801C-E822-40D5-BB25-1A69CBAB112D}"/>
                    </a:ext>
                  </a:extLst>
                </p:cNvPr>
                <p:cNvSpPr/>
                <p:nvPr/>
              </p:nvSpPr>
              <p:spPr>
                <a:xfrm>
                  <a:off x="6217086" y="693870"/>
                  <a:ext cx="1062328" cy="837724"/>
                </a:xfrm>
                <a:prstGeom prst="cube">
                  <a:avLst>
                    <a:gd name="adj" fmla="val 38004"/>
                  </a:avLst>
                </a:prstGeom>
                <a:solidFill>
                  <a:schemeClr val="accent5">
                    <a:lumMod val="40000"/>
                    <a:lumOff val="60000"/>
                  </a:schemeClr>
                </a:solidFill>
                <a:ln>
                  <a:solidFill>
                    <a:schemeClr val="tx1"/>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dirty="0">
                    <a:blipFill>
                      <a:blip r:embed="rId4"/>
                      <a:stretch>
                        <a:fillRect/>
                      </a:stretch>
                    </a:blipFill>
                  </a:endParaRPr>
                </a:p>
              </p:txBody>
            </p:sp>
            <p:sp>
              <p:nvSpPr>
                <p:cNvPr id="88" name="TextBox 87">
                  <a:extLst>
                    <a:ext uri="{FF2B5EF4-FFF2-40B4-BE49-F238E27FC236}">
                      <a16:creationId xmlns:a16="http://schemas.microsoft.com/office/drawing/2014/main" id="{1A0824CE-AC97-4663-A33F-06CBC7381171}"/>
                    </a:ext>
                  </a:extLst>
                </p:cNvPr>
                <p:cNvSpPr txBox="1"/>
                <p:nvPr/>
              </p:nvSpPr>
              <p:spPr>
                <a:xfrm rot="1915823">
                  <a:off x="6618958" y="600290"/>
                  <a:ext cx="303288" cy="400110"/>
                </a:xfrm>
                <a:prstGeom prst="rect">
                  <a:avLst/>
                </a:prstGeom>
                <a:noFill/>
              </p:spPr>
              <p:txBody>
                <a:bodyPr wrap="none" rtlCol="0">
                  <a:spAutoFit/>
                </a:bodyPr>
                <a:lstStyle/>
                <a:p>
                  <a:r>
                    <a:rPr lang="en-GB" sz="2000" dirty="0"/>
                    <a:t>S</a:t>
                  </a:r>
                </a:p>
              </p:txBody>
            </p:sp>
          </p:grpSp>
          <p:cxnSp>
            <p:nvCxnSpPr>
              <p:cNvPr id="72" name="Straight Arrow Connector 71">
                <a:extLst>
                  <a:ext uri="{FF2B5EF4-FFF2-40B4-BE49-F238E27FC236}">
                    <a16:creationId xmlns:a16="http://schemas.microsoft.com/office/drawing/2014/main" id="{3A96B689-52A5-4F0D-B53E-5C36BA955A2D}"/>
                  </a:ext>
                </a:extLst>
              </p:cNvPr>
              <p:cNvCxnSpPr>
                <a:cxnSpLocks/>
              </p:cNvCxnSpPr>
              <p:nvPr/>
            </p:nvCxnSpPr>
            <p:spPr>
              <a:xfrm flipV="1">
                <a:off x="2032246" y="3076759"/>
                <a:ext cx="595921" cy="512879"/>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4B4ED32F-191A-44B9-BEB6-4DC755F2A339}"/>
                  </a:ext>
                </a:extLst>
              </p:cNvPr>
              <p:cNvCxnSpPr>
                <a:cxnSpLocks/>
              </p:cNvCxnSpPr>
              <p:nvPr/>
            </p:nvCxnSpPr>
            <p:spPr>
              <a:xfrm flipH="1">
                <a:off x="633952" y="3195078"/>
                <a:ext cx="2725045" cy="5423"/>
              </a:xfrm>
              <a:prstGeom prst="line">
                <a:avLst/>
              </a:prstGeom>
              <a:ln>
                <a:tailEnd type="triangle" w="lg" len="lg"/>
              </a:ln>
            </p:spPr>
            <p:style>
              <a:lnRef idx="3">
                <a:schemeClr val="accent2"/>
              </a:lnRef>
              <a:fillRef idx="0">
                <a:schemeClr val="accent2"/>
              </a:fillRef>
              <a:effectRef idx="2">
                <a:schemeClr val="accent2"/>
              </a:effectRef>
              <a:fontRef idx="minor">
                <a:schemeClr val="tx1"/>
              </a:fontRef>
            </p:style>
          </p:cxnSp>
          <p:sp>
            <p:nvSpPr>
              <p:cNvPr id="74" name="TextBox 73">
                <a:extLst>
                  <a:ext uri="{FF2B5EF4-FFF2-40B4-BE49-F238E27FC236}">
                    <a16:creationId xmlns:a16="http://schemas.microsoft.com/office/drawing/2014/main" id="{E1A3EDF8-663E-4C5D-8D10-44D36B6C8ED4}"/>
                  </a:ext>
                </a:extLst>
              </p:cNvPr>
              <p:cNvSpPr txBox="1"/>
              <p:nvPr/>
            </p:nvSpPr>
            <p:spPr>
              <a:xfrm>
                <a:off x="906403" y="2764268"/>
                <a:ext cx="248786" cy="400110"/>
              </a:xfrm>
              <a:prstGeom prst="rect">
                <a:avLst/>
              </a:prstGeom>
              <a:noFill/>
            </p:spPr>
            <p:txBody>
              <a:bodyPr wrap="none" rtlCol="0">
                <a:spAutoFit/>
              </a:bodyPr>
              <a:lstStyle/>
              <a:p>
                <a:r>
                  <a:rPr lang="en-GB" sz="2000" dirty="0"/>
                  <a:t>I</a:t>
                </a:r>
              </a:p>
            </p:txBody>
          </p:sp>
          <p:sp>
            <p:nvSpPr>
              <p:cNvPr id="75" name="TextBox 74">
                <a:extLst>
                  <a:ext uri="{FF2B5EF4-FFF2-40B4-BE49-F238E27FC236}">
                    <a16:creationId xmlns:a16="http://schemas.microsoft.com/office/drawing/2014/main" id="{788E6826-1F65-4DDD-BE56-8AE561856DF1}"/>
                  </a:ext>
                </a:extLst>
              </p:cNvPr>
              <p:cNvSpPr txBox="1"/>
              <p:nvPr/>
            </p:nvSpPr>
            <p:spPr>
              <a:xfrm>
                <a:off x="1435190" y="2646812"/>
                <a:ext cx="324128" cy="400110"/>
              </a:xfrm>
              <a:prstGeom prst="rect">
                <a:avLst/>
              </a:prstGeom>
              <a:noFill/>
            </p:spPr>
            <p:txBody>
              <a:bodyPr wrap="none" rtlCol="0">
                <a:spAutoFit/>
              </a:bodyPr>
              <a:lstStyle/>
              <a:p>
                <a:r>
                  <a:rPr lang="en-GB" sz="2000" dirty="0"/>
                  <a:t>B</a:t>
                </a:r>
              </a:p>
            </p:txBody>
          </p:sp>
          <p:cxnSp>
            <p:nvCxnSpPr>
              <p:cNvPr id="76" name="Straight Arrow Connector 75">
                <a:extLst>
                  <a:ext uri="{FF2B5EF4-FFF2-40B4-BE49-F238E27FC236}">
                    <a16:creationId xmlns:a16="http://schemas.microsoft.com/office/drawing/2014/main" id="{CA12FA7C-715C-4452-8904-6AD40F32A864}"/>
                  </a:ext>
                </a:extLst>
              </p:cNvPr>
              <p:cNvCxnSpPr>
                <a:cxnSpLocks/>
              </p:cNvCxnSpPr>
              <p:nvPr/>
            </p:nvCxnSpPr>
            <p:spPr>
              <a:xfrm flipV="1">
                <a:off x="1567441" y="2834548"/>
                <a:ext cx="595921" cy="512879"/>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77" name="Straight Arrow Connector 76">
                <a:extLst>
                  <a:ext uri="{FF2B5EF4-FFF2-40B4-BE49-F238E27FC236}">
                    <a16:creationId xmlns:a16="http://schemas.microsoft.com/office/drawing/2014/main" id="{2BBE523B-379A-4BF9-87F7-D0DB7BAC9E26}"/>
                  </a:ext>
                </a:extLst>
              </p:cNvPr>
              <p:cNvCxnSpPr/>
              <p:nvPr/>
            </p:nvCxnSpPr>
            <p:spPr>
              <a:xfrm flipV="1">
                <a:off x="2052777" y="2841770"/>
                <a:ext cx="591975" cy="519834"/>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78" name="Straight Arrow Connector 77">
                <a:extLst>
                  <a:ext uri="{FF2B5EF4-FFF2-40B4-BE49-F238E27FC236}">
                    <a16:creationId xmlns:a16="http://schemas.microsoft.com/office/drawing/2014/main" id="{ED75739E-1F48-4EB2-B005-638941AB154F}"/>
                  </a:ext>
                </a:extLst>
              </p:cNvPr>
              <p:cNvCxnSpPr/>
              <p:nvPr/>
            </p:nvCxnSpPr>
            <p:spPr>
              <a:xfrm flipV="1">
                <a:off x="1359416" y="2824116"/>
                <a:ext cx="591975" cy="519834"/>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79" name="Straight Arrow Connector 78">
                <a:extLst>
                  <a:ext uri="{FF2B5EF4-FFF2-40B4-BE49-F238E27FC236}">
                    <a16:creationId xmlns:a16="http://schemas.microsoft.com/office/drawing/2014/main" id="{2464CAE4-7DB8-49C3-AB02-B654CCB3824A}"/>
                  </a:ext>
                </a:extLst>
              </p:cNvPr>
              <p:cNvCxnSpPr>
                <a:cxnSpLocks/>
              </p:cNvCxnSpPr>
              <p:nvPr/>
            </p:nvCxnSpPr>
            <p:spPr>
              <a:xfrm flipV="1">
                <a:off x="1834396" y="2834548"/>
                <a:ext cx="595921" cy="512879"/>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80" name="Straight Arrow Connector 79">
                <a:extLst>
                  <a:ext uri="{FF2B5EF4-FFF2-40B4-BE49-F238E27FC236}">
                    <a16:creationId xmlns:a16="http://schemas.microsoft.com/office/drawing/2014/main" id="{3E44D9B1-FE72-4FE7-8240-E685ADA2973C}"/>
                  </a:ext>
                </a:extLst>
              </p:cNvPr>
              <p:cNvCxnSpPr>
                <a:cxnSpLocks/>
              </p:cNvCxnSpPr>
              <p:nvPr/>
            </p:nvCxnSpPr>
            <p:spPr>
              <a:xfrm flipV="1">
                <a:off x="2027274" y="3265779"/>
                <a:ext cx="595921" cy="512879"/>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81" name="Straight Arrow Connector 80">
                <a:extLst>
                  <a:ext uri="{FF2B5EF4-FFF2-40B4-BE49-F238E27FC236}">
                    <a16:creationId xmlns:a16="http://schemas.microsoft.com/office/drawing/2014/main" id="{594ACBEE-704B-430B-8B4E-B555415BD620}"/>
                  </a:ext>
                </a:extLst>
              </p:cNvPr>
              <p:cNvCxnSpPr>
                <a:cxnSpLocks/>
              </p:cNvCxnSpPr>
              <p:nvPr/>
            </p:nvCxnSpPr>
            <p:spPr>
              <a:xfrm flipV="1">
                <a:off x="2045440" y="3244868"/>
                <a:ext cx="262531" cy="214403"/>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82" name="Straight Arrow Connector 81">
                <a:extLst>
                  <a:ext uri="{FF2B5EF4-FFF2-40B4-BE49-F238E27FC236}">
                    <a16:creationId xmlns:a16="http://schemas.microsoft.com/office/drawing/2014/main" id="{1B99D37C-8242-4D92-9E98-DEBE0DF5F5CB}"/>
                  </a:ext>
                </a:extLst>
              </p:cNvPr>
              <p:cNvCxnSpPr>
                <a:cxnSpLocks/>
              </p:cNvCxnSpPr>
              <p:nvPr/>
            </p:nvCxnSpPr>
            <p:spPr>
              <a:xfrm flipV="1">
                <a:off x="1799418" y="3253249"/>
                <a:ext cx="259878" cy="223663"/>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grpSp>
            <p:nvGrpSpPr>
              <p:cNvPr id="83" name="Group 82">
                <a:extLst>
                  <a:ext uri="{FF2B5EF4-FFF2-40B4-BE49-F238E27FC236}">
                    <a16:creationId xmlns:a16="http://schemas.microsoft.com/office/drawing/2014/main" id="{F63A2570-3511-45A1-A717-6F08E9F65ED1}"/>
                  </a:ext>
                </a:extLst>
              </p:cNvPr>
              <p:cNvGrpSpPr/>
              <p:nvPr/>
            </p:nvGrpSpPr>
            <p:grpSpPr>
              <a:xfrm>
                <a:off x="1087576" y="3187729"/>
                <a:ext cx="1062328" cy="899479"/>
                <a:chOff x="5040252" y="1766172"/>
                <a:chExt cx="1062328" cy="899479"/>
              </a:xfrm>
            </p:grpSpPr>
            <p:sp>
              <p:nvSpPr>
                <p:cNvPr id="85" name="Cube 84">
                  <a:extLst>
                    <a:ext uri="{FF2B5EF4-FFF2-40B4-BE49-F238E27FC236}">
                      <a16:creationId xmlns:a16="http://schemas.microsoft.com/office/drawing/2014/main" id="{F996FB6F-47EE-46A5-851D-911117006571}"/>
                    </a:ext>
                  </a:extLst>
                </p:cNvPr>
                <p:cNvSpPr/>
                <p:nvPr/>
              </p:nvSpPr>
              <p:spPr>
                <a:xfrm>
                  <a:off x="5040252" y="1827927"/>
                  <a:ext cx="1062328" cy="837724"/>
                </a:xfrm>
                <a:prstGeom prst="cube">
                  <a:avLst>
                    <a:gd name="adj" fmla="val 38004"/>
                  </a:avLst>
                </a:prstGeom>
                <a:solidFill>
                  <a:srgbClr val="FF0000"/>
                </a:solidFill>
                <a:ln>
                  <a:solidFill>
                    <a:schemeClr val="tx1"/>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dirty="0">
                    <a:blipFill>
                      <a:blip r:embed="rId4"/>
                      <a:stretch>
                        <a:fillRect/>
                      </a:stretch>
                    </a:blipFill>
                  </a:endParaRPr>
                </a:p>
              </p:txBody>
            </p:sp>
            <p:sp>
              <p:nvSpPr>
                <p:cNvPr id="86" name="TextBox 85">
                  <a:extLst>
                    <a:ext uri="{FF2B5EF4-FFF2-40B4-BE49-F238E27FC236}">
                      <a16:creationId xmlns:a16="http://schemas.microsoft.com/office/drawing/2014/main" id="{E445F408-0571-4C3B-A8EA-942EE013881E}"/>
                    </a:ext>
                  </a:extLst>
                </p:cNvPr>
                <p:cNvSpPr txBox="1"/>
                <p:nvPr/>
              </p:nvSpPr>
              <p:spPr>
                <a:xfrm rot="1915823">
                  <a:off x="5391676" y="1766172"/>
                  <a:ext cx="349776" cy="400110"/>
                </a:xfrm>
                <a:prstGeom prst="rect">
                  <a:avLst/>
                </a:prstGeom>
                <a:noFill/>
              </p:spPr>
              <p:txBody>
                <a:bodyPr wrap="none" rtlCol="0">
                  <a:spAutoFit/>
                </a:bodyPr>
                <a:lstStyle/>
                <a:p>
                  <a:r>
                    <a:rPr lang="en-GB" sz="2000" dirty="0"/>
                    <a:t>N</a:t>
                  </a:r>
                </a:p>
              </p:txBody>
            </p:sp>
          </p:grpSp>
          <p:cxnSp>
            <p:nvCxnSpPr>
              <p:cNvPr id="84" name="Straight Arrow Connector 83">
                <a:extLst>
                  <a:ext uri="{FF2B5EF4-FFF2-40B4-BE49-F238E27FC236}">
                    <a16:creationId xmlns:a16="http://schemas.microsoft.com/office/drawing/2014/main" id="{D4E1FAE4-8E06-4E02-A9C6-58544DA71350}"/>
                  </a:ext>
                </a:extLst>
              </p:cNvPr>
              <p:cNvCxnSpPr>
                <a:cxnSpLocks/>
              </p:cNvCxnSpPr>
              <p:nvPr/>
            </p:nvCxnSpPr>
            <p:spPr>
              <a:xfrm flipV="1">
                <a:off x="3341163" y="2174667"/>
                <a:ext cx="0" cy="924030"/>
              </a:xfrm>
              <a:prstGeom prst="straightConnector1">
                <a:avLst/>
              </a:prstGeom>
              <a:ln w="60325">
                <a:tailEnd type="triangle"/>
              </a:ln>
            </p:spPr>
            <p:style>
              <a:lnRef idx="3">
                <a:schemeClr val="accent3"/>
              </a:lnRef>
              <a:fillRef idx="0">
                <a:schemeClr val="accent3"/>
              </a:fillRef>
              <a:effectRef idx="2">
                <a:schemeClr val="accent3"/>
              </a:effectRef>
              <a:fontRef idx="minor">
                <a:schemeClr val="tx1"/>
              </a:fontRef>
            </p:style>
          </p:cxnSp>
        </p:grpSp>
        <p:sp>
          <p:nvSpPr>
            <p:cNvPr id="93" name="TextBox 92">
              <a:extLst>
                <a:ext uri="{FF2B5EF4-FFF2-40B4-BE49-F238E27FC236}">
                  <a16:creationId xmlns:a16="http://schemas.microsoft.com/office/drawing/2014/main" id="{0BB8B165-93DF-4BB9-87C3-76B7DAA206BE}"/>
                </a:ext>
              </a:extLst>
            </p:cNvPr>
            <p:cNvSpPr txBox="1"/>
            <p:nvPr/>
          </p:nvSpPr>
          <p:spPr>
            <a:xfrm>
              <a:off x="7718941" y="3426595"/>
              <a:ext cx="1228734" cy="338554"/>
            </a:xfrm>
            <a:prstGeom prst="rect">
              <a:avLst/>
            </a:prstGeom>
            <a:noFill/>
          </p:spPr>
          <p:txBody>
            <a:bodyPr wrap="none" rtlCol="0">
              <a:spAutoFit/>
            </a:bodyPr>
            <a:lstStyle/>
            <a:p>
              <a:r>
                <a:rPr lang="en-GB" sz="1600"/>
                <a:t>Pull the wire</a:t>
              </a:r>
              <a:endParaRPr lang="en-GB" sz="1600" dirty="0"/>
            </a:p>
          </p:txBody>
        </p:sp>
        <p:cxnSp>
          <p:nvCxnSpPr>
            <p:cNvPr id="96" name="Straight Arrow Connector 95">
              <a:extLst>
                <a:ext uri="{FF2B5EF4-FFF2-40B4-BE49-F238E27FC236}">
                  <a16:creationId xmlns:a16="http://schemas.microsoft.com/office/drawing/2014/main" id="{16100409-E4D9-4F25-B7F9-3335D455CBB8}"/>
                </a:ext>
              </a:extLst>
            </p:cNvPr>
            <p:cNvCxnSpPr/>
            <p:nvPr/>
          </p:nvCxnSpPr>
          <p:spPr>
            <a:xfrm>
              <a:off x="5190712" y="5049010"/>
              <a:ext cx="2395034" cy="0"/>
            </a:xfrm>
            <a:prstGeom prst="straightConnector1">
              <a:avLst/>
            </a:prstGeom>
            <a:ln w="444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97" name="TextBox 96">
              <a:extLst>
                <a:ext uri="{FF2B5EF4-FFF2-40B4-BE49-F238E27FC236}">
                  <a16:creationId xmlns:a16="http://schemas.microsoft.com/office/drawing/2014/main" id="{E0175854-14F2-4CF2-8E72-0F9A35D12701}"/>
                </a:ext>
              </a:extLst>
            </p:cNvPr>
            <p:cNvSpPr txBox="1"/>
            <p:nvPr/>
          </p:nvSpPr>
          <p:spPr>
            <a:xfrm>
              <a:off x="5119265" y="5058869"/>
              <a:ext cx="2542940" cy="338554"/>
            </a:xfrm>
            <a:prstGeom prst="rect">
              <a:avLst/>
            </a:prstGeom>
            <a:noFill/>
          </p:spPr>
          <p:txBody>
            <a:bodyPr wrap="none" rtlCol="0">
              <a:spAutoFit/>
            </a:bodyPr>
            <a:lstStyle/>
            <a:p>
              <a:r>
                <a:rPr lang="en-GB" sz="1600" b="1" dirty="0"/>
                <a:t>+           Potential Diff            -</a:t>
              </a:r>
            </a:p>
          </p:txBody>
        </p:sp>
      </p:grpSp>
      <p:sp>
        <p:nvSpPr>
          <p:cNvPr id="95" name="TextBox 94">
            <a:extLst>
              <a:ext uri="{FF2B5EF4-FFF2-40B4-BE49-F238E27FC236}">
                <a16:creationId xmlns:a16="http://schemas.microsoft.com/office/drawing/2014/main" id="{98DAACB0-67A7-4FA7-9E8F-B30A642A0FFE}"/>
              </a:ext>
            </a:extLst>
          </p:cNvPr>
          <p:cNvSpPr txBox="1"/>
          <p:nvPr/>
        </p:nvSpPr>
        <p:spPr>
          <a:xfrm>
            <a:off x="4613275" y="6502946"/>
            <a:ext cx="2652725" cy="307777"/>
          </a:xfrm>
          <a:prstGeom prst="rect">
            <a:avLst/>
          </a:prstGeom>
          <a:noFill/>
        </p:spPr>
        <p:txBody>
          <a:bodyPr wrap="square">
            <a:spAutoFit/>
          </a:bodyPr>
          <a:lstStyle/>
          <a:p>
            <a:r>
              <a:rPr lang="en-GB" sz="1400" dirty="0">
                <a:hlinkClick r:id="rId5"/>
              </a:rPr>
              <a:t>https://youtu.be/GmURfG3tAhg</a:t>
            </a:r>
            <a:r>
              <a:rPr lang="en-GB" sz="1400" dirty="0"/>
              <a:t> </a:t>
            </a:r>
          </a:p>
        </p:txBody>
      </p:sp>
    </p:spTree>
    <p:extLst>
      <p:ext uri="{BB962C8B-B14F-4D97-AF65-F5344CB8AC3E}">
        <p14:creationId xmlns:p14="http://schemas.microsoft.com/office/powerpoint/2010/main" val="24066001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Lesson 8 The Generator Effect - Summary</a:t>
            </a:r>
          </a:p>
        </p:txBody>
      </p:sp>
      <p:pic>
        <p:nvPicPr>
          <p:cNvPr id="9" name="Picture 2" descr="electromagnetic induction">
            <a:extLst>
              <a:ext uri="{FF2B5EF4-FFF2-40B4-BE49-F238E27FC236}">
                <a16:creationId xmlns:a16="http://schemas.microsoft.com/office/drawing/2014/main" id="{C7DD25C9-22E7-491C-A141-3989DB812F8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09963" y="4434122"/>
            <a:ext cx="3449745" cy="2423876"/>
          </a:xfrm>
          <a:prstGeom prst="rect">
            <a:avLst/>
          </a:prstGeom>
          <a:noFill/>
        </p:spPr>
      </p:pic>
      <p:sp>
        <p:nvSpPr>
          <p:cNvPr id="10" name="Rectangle 9">
            <a:extLst>
              <a:ext uri="{FF2B5EF4-FFF2-40B4-BE49-F238E27FC236}">
                <a16:creationId xmlns:a16="http://schemas.microsoft.com/office/drawing/2014/main" id="{71AD6CE4-1F43-47D3-B896-979359FE5D9E}"/>
              </a:ext>
            </a:extLst>
          </p:cNvPr>
          <p:cNvSpPr/>
          <p:nvPr/>
        </p:nvSpPr>
        <p:spPr>
          <a:xfrm>
            <a:off x="151994" y="386089"/>
            <a:ext cx="4566305" cy="6247864"/>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sz="1600" dirty="0">
                <a:solidFill>
                  <a:schemeClr val="tx1"/>
                </a:solidFill>
              </a:rPr>
              <a:t>When a wire is held </a:t>
            </a:r>
            <a:r>
              <a:rPr lang="en-GB" sz="1600" b="1" dirty="0">
                <a:solidFill>
                  <a:srgbClr val="7030A0"/>
                </a:solidFill>
              </a:rPr>
              <a:t>stationary</a:t>
            </a:r>
            <a:r>
              <a:rPr lang="en-GB" sz="1600" dirty="0">
                <a:solidFill>
                  <a:schemeClr val="tx1"/>
                </a:solidFill>
              </a:rPr>
              <a:t> between the poles of a magnet there is </a:t>
            </a:r>
            <a:r>
              <a:rPr lang="en-GB" sz="1600" b="1" dirty="0">
                <a:solidFill>
                  <a:srgbClr val="FF0000"/>
                </a:solidFill>
              </a:rPr>
              <a:t>no current </a:t>
            </a:r>
            <a:r>
              <a:rPr lang="en-GB" sz="1600" dirty="0">
                <a:solidFill>
                  <a:schemeClr val="tx1"/>
                </a:solidFill>
              </a:rPr>
              <a:t>in the wire. If the wire moves it </a:t>
            </a:r>
            <a:r>
              <a:rPr lang="en-GB" sz="1600" b="1" dirty="0">
                <a:solidFill>
                  <a:srgbClr val="7030A0"/>
                </a:solidFill>
              </a:rPr>
              <a:t>cuts</a:t>
            </a:r>
            <a:r>
              <a:rPr lang="en-GB" sz="1600" dirty="0">
                <a:solidFill>
                  <a:schemeClr val="tx1"/>
                </a:solidFill>
              </a:rPr>
              <a:t> the magnetic field lines. A </a:t>
            </a:r>
            <a:r>
              <a:rPr lang="en-GB" sz="1600" b="1" dirty="0">
                <a:solidFill>
                  <a:srgbClr val="7030A0"/>
                </a:solidFill>
              </a:rPr>
              <a:t>potential difference</a:t>
            </a:r>
            <a:r>
              <a:rPr lang="en-GB" sz="1600" dirty="0">
                <a:solidFill>
                  <a:schemeClr val="tx1"/>
                </a:solidFill>
              </a:rPr>
              <a:t> is </a:t>
            </a:r>
            <a:r>
              <a:rPr lang="en-GB" sz="1600" b="1" dirty="0">
                <a:solidFill>
                  <a:srgbClr val="7030A0"/>
                </a:solidFill>
              </a:rPr>
              <a:t>induced</a:t>
            </a:r>
            <a:r>
              <a:rPr lang="en-GB" sz="1600" dirty="0">
                <a:solidFill>
                  <a:schemeClr val="tx1"/>
                </a:solidFill>
              </a:rPr>
              <a:t> across the ends of the wire and if the wire is part of a </a:t>
            </a:r>
            <a:r>
              <a:rPr lang="en-GB" sz="1600" b="1" dirty="0">
                <a:solidFill>
                  <a:srgbClr val="7030A0"/>
                </a:solidFill>
              </a:rPr>
              <a:t>complete circuit </a:t>
            </a:r>
            <a:r>
              <a:rPr lang="en-GB" sz="1600" dirty="0">
                <a:solidFill>
                  <a:schemeClr val="tx1"/>
                </a:solidFill>
              </a:rPr>
              <a:t>an induced current passes along the wire. This is called the </a:t>
            </a:r>
            <a:r>
              <a:rPr lang="en-GB" sz="1600" b="1" dirty="0">
                <a:solidFill>
                  <a:srgbClr val="7030A0"/>
                </a:solidFill>
              </a:rPr>
              <a:t>generator eff</a:t>
            </a:r>
            <a:r>
              <a:rPr lang="en-GB" sz="1600" dirty="0">
                <a:solidFill>
                  <a:schemeClr val="tx1"/>
                </a:solidFill>
              </a:rPr>
              <a:t>ect. A </a:t>
            </a:r>
            <a:r>
              <a:rPr lang="en-GB" sz="1600" b="1" dirty="0">
                <a:solidFill>
                  <a:srgbClr val="7030A0"/>
                </a:solidFill>
              </a:rPr>
              <a:t>potential difference </a:t>
            </a:r>
            <a:r>
              <a:rPr lang="en-GB" sz="1600" dirty="0">
                <a:solidFill>
                  <a:schemeClr val="tx1"/>
                </a:solidFill>
              </a:rPr>
              <a:t>is also induced whenever a </a:t>
            </a:r>
            <a:r>
              <a:rPr lang="en-GB" sz="1600" b="1" dirty="0">
                <a:solidFill>
                  <a:srgbClr val="7030A0"/>
                </a:solidFill>
              </a:rPr>
              <a:t>magnetic field changes.</a:t>
            </a:r>
            <a:endParaRPr lang="en-GB" sz="1600" b="1" dirty="0">
              <a:solidFill>
                <a:schemeClr val="tx1"/>
              </a:solidFill>
            </a:endParaRPr>
          </a:p>
          <a:p>
            <a:endParaRPr lang="en-GB" sz="1600" dirty="0">
              <a:solidFill>
                <a:schemeClr val="tx1"/>
              </a:solidFill>
            </a:endParaRPr>
          </a:p>
          <a:p>
            <a:r>
              <a:rPr lang="en-GB" sz="1600" dirty="0">
                <a:solidFill>
                  <a:schemeClr val="tx1"/>
                </a:solidFill>
              </a:rPr>
              <a:t>The induced potential difference can be </a:t>
            </a:r>
            <a:r>
              <a:rPr lang="en-GB" sz="1600" b="1" dirty="0">
                <a:solidFill>
                  <a:srgbClr val="00B050"/>
                </a:solidFill>
              </a:rPr>
              <a:t>increased</a:t>
            </a:r>
            <a:r>
              <a:rPr lang="en-GB" sz="1600" dirty="0">
                <a:solidFill>
                  <a:schemeClr val="tx1"/>
                </a:solidFill>
              </a:rPr>
              <a:t> by;</a:t>
            </a:r>
          </a:p>
          <a:p>
            <a:pPr marL="285750" indent="-285750">
              <a:buFont typeface="Arial" panose="020B0604020202020204" pitchFamily="34" charset="0"/>
              <a:buChar char="•"/>
            </a:pPr>
            <a:r>
              <a:rPr lang="en-GB" sz="1600" b="1" dirty="0">
                <a:solidFill>
                  <a:srgbClr val="7030A0"/>
                </a:solidFill>
              </a:rPr>
              <a:t>moving</a:t>
            </a:r>
            <a:r>
              <a:rPr lang="en-GB" sz="1600" dirty="0">
                <a:solidFill>
                  <a:schemeClr val="tx1"/>
                </a:solidFill>
              </a:rPr>
              <a:t> the wire or magnet faster</a:t>
            </a:r>
          </a:p>
          <a:p>
            <a:pPr marL="285750" indent="-285750">
              <a:buFont typeface="Arial" panose="020B0604020202020204" pitchFamily="34" charset="0"/>
              <a:buChar char="•"/>
            </a:pPr>
            <a:r>
              <a:rPr lang="en-GB" sz="1600" dirty="0">
                <a:solidFill>
                  <a:schemeClr val="tx1"/>
                </a:solidFill>
              </a:rPr>
              <a:t>using a </a:t>
            </a:r>
            <a:r>
              <a:rPr lang="en-GB" sz="1600" b="1" dirty="0">
                <a:solidFill>
                  <a:srgbClr val="7030A0"/>
                </a:solidFill>
              </a:rPr>
              <a:t>stronger</a:t>
            </a:r>
            <a:r>
              <a:rPr lang="en-GB" sz="1600" dirty="0">
                <a:solidFill>
                  <a:schemeClr val="tx1"/>
                </a:solidFill>
              </a:rPr>
              <a:t> magnetic flux density </a:t>
            </a:r>
          </a:p>
          <a:p>
            <a:pPr marL="285750" indent="-285750">
              <a:buFont typeface="Arial" panose="020B0604020202020204" pitchFamily="34" charset="0"/>
              <a:buChar char="•"/>
            </a:pPr>
            <a:r>
              <a:rPr lang="en-GB" sz="1600" dirty="0">
                <a:solidFill>
                  <a:schemeClr val="tx1"/>
                </a:solidFill>
              </a:rPr>
              <a:t>replacing the </a:t>
            </a:r>
            <a:r>
              <a:rPr lang="en-GB" sz="1600" b="1" dirty="0">
                <a:solidFill>
                  <a:srgbClr val="7030A0"/>
                </a:solidFill>
              </a:rPr>
              <a:t>wire</a:t>
            </a:r>
            <a:r>
              <a:rPr lang="en-GB" sz="1600" dirty="0">
                <a:solidFill>
                  <a:schemeClr val="tx1"/>
                </a:solidFill>
              </a:rPr>
              <a:t> with a </a:t>
            </a:r>
            <a:r>
              <a:rPr lang="en-GB" sz="1600" b="1" dirty="0">
                <a:solidFill>
                  <a:srgbClr val="7030A0"/>
                </a:solidFill>
              </a:rPr>
              <a:t>coil</a:t>
            </a:r>
            <a:r>
              <a:rPr lang="en-GB" sz="1600" b="1" dirty="0">
                <a:solidFill>
                  <a:schemeClr val="tx1"/>
                </a:solidFill>
              </a:rPr>
              <a:t> </a:t>
            </a:r>
            <a:r>
              <a:rPr lang="en-GB" sz="1600" dirty="0">
                <a:solidFill>
                  <a:schemeClr val="tx1"/>
                </a:solidFill>
              </a:rPr>
              <a:t>of many loops.</a:t>
            </a:r>
          </a:p>
          <a:p>
            <a:endParaRPr lang="en-GB" sz="1600" dirty="0">
              <a:solidFill>
                <a:schemeClr val="tx1"/>
              </a:solidFill>
            </a:endParaRPr>
          </a:p>
          <a:p>
            <a:r>
              <a:rPr lang="en-GB" sz="1600" dirty="0">
                <a:solidFill>
                  <a:schemeClr val="tx1"/>
                </a:solidFill>
              </a:rPr>
              <a:t>The </a:t>
            </a:r>
            <a:r>
              <a:rPr lang="en-GB" sz="1600" b="1" dirty="0">
                <a:solidFill>
                  <a:srgbClr val="7030A0"/>
                </a:solidFill>
              </a:rPr>
              <a:t>direction</a:t>
            </a:r>
            <a:r>
              <a:rPr lang="en-GB" sz="1600" dirty="0">
                <a:solidFill>
                  <a:schemeClr val="tx1"/>
                </a:solidFill>
              </a:rPr>
              <a:t> of the </a:t>
            </a:r>
            <a:r>
              <a:rPr lang="en-GB" sz="1600" b="1" dirty="0">
                <a:solidFill>
                  <a:srgbClr val="7030A0"/>
                </a:solidFill>
              </a:rPr>
              <a:t>induced potential difference </a:t>
            </a:r>
            <a:r>
              <a:rPr lang="en-GB" sz="1600" dirty="0">
                <a:solidFill>
                  <a:schemeClr val="tx1"/>
                </a:solidFill>
              </a:rPr>
              <a:t>is always such as to </a:t>
            </a:r>
            <a:r>
              <a:rPr lang="en-GB" sz="1600" b="1" dirty="0">
                <a:solidFill>
                  <a:srgbClr val="7030A0"/>
                </a:solidFill>
              </a:rPr>
              <a:t>oppose</a:t>
            </a:r>
            <a:r>
              <a:rPr lang="en-GB" sz="1600" dirty="0">
                <a:solidFill>
                  <a:schemeClr val="tx1"/>
                </a:solidFill>
              </a:rPr>
              <a:t> the </a:t>
            </a:r>
            <a:r>
              <a:rPr lang="en-GB" sz="1600" b="1" dirty="0">
                <a:solidFill>
                  <a:srgbClr val="7030A0"/>
                </a:solidFill>
              </a:rPr>
              <a:t>motion</a:t>
            </a:r>
            <a:r>
              <a:rPr lang="en-GB" sz="1600" dirty="0">
                <a:solidFill>
                  <a:schemeClr val="tx1"/>
                </a:solidFill>
              </a:rPr>
              <a:t> or change producing. You can think of this like a resistance idea which </a:t>
            </a:r>
            <a:r>
              <a:rPr lang="en-GB" sz="1600" b="1" dirty="0">
                <a:solidFill>
                  <a:srgbClr val="7030A0"/>
                </a:solidFill>
              </a:rPr>
              <a:t>conserves energy</a:t>
            </a:r>
            <a:r>
              <a:rPr lang="en-GB" sz="1600" dirty="0">
                <a:solidFill>
                  <a:schemeClr val="tx1"/>
                </a:solidFill>
              </a:rPr>
              <a:t>. If not when I pushed a magnet into a coil of wire if the field induced was in the same direction we would have </a:t>
            </a:r>
            <a:r>
              <a:rPr lang="en-GB" sz="1600" b="1" dirty="0">
                <a:solidFill>
                  <a:srgbClr val="7030A0"/>
                </a:solidFill>
              </a:rPr>
              <a:t>free energy</a:t>
            </a:r>
            <a:r>
              <a:rPr lang="en-GB" sz="1600" dirty="0">
                <a:solidFill>
                  <a:schemeClr val="tx1"/>
                </a:solidFill>
              </a:rPr>
              <a:t>, it has to be in the opposite direction.</a:t>
            </a:r>
          </a:p>
          <a:p>
            <a:endParaRPr lang="en-GB" sz="1600" dirty="0">
              <a:solidFill>
                <a:schemeClr val="tx1"/>
              </a:solidFill>
            </a:endParaRPr>
          </a:p>
          <a:p>
            <a:r>
              <a:rPr lang="en-GB" sz="1600" dirty="0">
                <a:solidFill>
                  <a:schemeClr val="tx1"/>
                </a:solidFill>
              </a:rPr>
              <a:t>A magnet pushed into a coil of wire will produce a push or </a:t>
            </a:r>
            <a:r>
              <a:rPr lang="en-GB" sz="1600" b="1" dirty="0">
                <a:solidFill>
                  <a:srgbClr val="7030A0"/>
                </a:solidFill>
              </a:rPr>
              <a:t>electrons clockwise </a:t>
            </a:r>
            <a:r>
              <a:rPr lang="en-GB" sz="1600" dirty="0">
                <a:solidFill>
                  <a:schemeClr val="tx1"/>
                </a:solidFill>
              </a:rPr>
              <a:t>or </a:t>
            </a:r>
            <a:r>
              <a:rPr lang="en-GB" sz="1600" b="1" dirty="0">
                <a:solidFill>
                  <a:srgbClr val="7030A0"/>
                </a:solidFill>
              </a:rPr>
              <a:t>anticlockwise</a:t>
            </a:r>
            <a:r>
              <a:rPr lang="en-GB" sz="1600" dirty="0">
                <a:solidFill>
                  <a:schemeClr val="tx1"/>
                </a:solidFill>
              </a:rPr>
              <a:t>.</a:t>
            </a:r>
          </a:p>
        </p:txBody>
      </p:sp>
      <p:grpSp>
        <p:nvGrpSpPr>
          <p:cNvPr id="48" name="Group 47">
            <a:extLst>
              <a:ext uri="{FF2B5EF4-FFF2-40B4-BE49-F238E27FC236}">
                <a16:creationId xmlns:a16="http://schemas.microsoft.com/office/drawing/2014/main" id="{60E32074-37DF-4843-A81E-1463F8A9EE25}"/>
              </a:ext>
            </a:extLst>
          </p:cNvPr>
          <p:cNvGrpSpPr/>
          <p:nvPr/>
        </p:nvGrpSpPr>
        <p:grpSpPr>
          <a:xfrm>
            <a:off x="4770015" y="145280"/>
            <a:ext cx="3828410" cy="2098602"/>
            <a:chOff x="5119265" y="3298821"/>
            <a:chExt cx="3828410" cy="2098602"/>
          </a:xfrm>
        </p:grpSpPr>
        <p:grpSp>
          <p:nvGrpSpPr>
            <p:cNvPr id="49" name="Group 48">
              <a:extLst>
                <a:ext uri="{FF2B5EF4-FFF2-40B4-BE49-F238E27FC236}">
                  <a16:creationId xmlns:a16="http://schemas.microsoft.com/office/drawing/2014/main" id="{58BDD90E-1A12-4139-83C3-2F4108810D2A}"/>
                </a:ext>
              </a:extLst>
            </p:cNvPr>
            <p:cNvGrpSpPr/>
            <p:nvPr/>
          </p:nvGrpSpPr>
          <p:grpSpPr>
            <a:xfrm>
              <a:off x="5190712" y="3298821"/>
              <a:ext cx="2360942" cy="1589616"/>
              <a:chOff x="612382" y="2174667"/>
              <a:chExt cx="2728781" cy="1912541"/>
            </a:xfrm>
          </p:grpSpPr>
          <p:grpSp>
            <p:nvGrpSpPr>
              <p:cNvPr id="53" name="Group 52">
                <a:extLst>
                  <a:ext uri="{FF2B5EF4-FFF2-40B4-BE49-F238E27FC236}">
                    <a16:creationId xmlns:a16="http://schemas.microsoft.com/office/drawing/2014/main" id="{05D0C7C5-336D-4A04-8CF1-4DB0FEE4BB81}"/>
                  </a:ext>
                </a:extLst>
              </p:cNvPr>
              <p:cNvGrpSpPr/>
              <p:nvPr/>
            </p:nvGrpSpPr>
            <p:grpSpPr>
              <a:xfrm>
                <a:off x="1924927" y="2400106"/>
                <a:ext cx="1062328" cy="931304"/>
                <a:chOff x="6217086" y="600290"/>
                <a:chExt cx="1062328" cy="931304"/>
              </a:xfrm>
            </p:grpSpPr>
            <p:sp>
              <p:nvSpPr>
                <p:cNvPr id="69" name="Cube 68">
                  <a:extLst>
                    <a:ext uri="{FF2B5EF4-FFF2-40B4-BE49-F238E27FC236}">
                      <a16:creationId xmlns:a16="http://schemas.microsoft.com/office/drawing/2014/main" id="{1B6835FE-58D6-49E9-B2AE-8B2DACD8B057}"/>
                    </a:ext>
                  </a:extLst>
                </p:cNvPr>
                <p:cNvSpPr/>
                <p:nvPr/>
              </p:nvSpPr>
              <p:spPr>
                <a:xfrm>
                  <a:off x="6217086" y="693870"/>
                  <a:ext cx="1062328" cy="837724"/>
                </a:xfrm>
                <a:prstGeom prst="cube">
                  <a:avLst>
                    <a:gd name="adj" fmla="val 38004"/>
                  </a:avLst>
                </a:prstGeom>
                <a:solidFill>
                  <a:schemeClr val="accent5">
                    <a:lumMod val="40000"/>
                    <a:lumOff val="60000"/>
                  </a:schemeClr>
                </a:solidFill>
                <a:ln>
                  <a:solidFill>
                    <a:schemeClr val="tx1"/>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dirty="0">
                    <a:blipFill>
                      <a:blip r:embed="rId3"/>
                      <a:stretch>
                        <a:fillRect/>
                      </a:stretch>
                    </a:blipFill>
                  </a:endParaRPr>
                </a:p>
              </p:txBody>
            </p:sp>
            <p:sp>
              <p:nvSpPr>
                <p:cNvPr id="70" name="TextBox 69">
                  <a:extLst>
                    <a:ext uri="{FF2B5EF4-FFF2-40B4-BE49-F238E27FC236}">
                      <a16:creationId xmlns:a16="http://schemas.microsoft.com/office/drawing/2014/main" id="{E293D0E5-AA6D-4F2D-8CF9-149319DB306F}"/>
                    </a:ext>
                  </a:extLst>
                </p:cNvPr>
                <p:cNvSpPr txBox="1"/>
                <p:nvPr/>
              </p:nvSpPr>
              <p:spPr>
                <a:xfrm rot="1915823">
                  <a:off x="6618958" y="600290"/>
                  <a:ext cx="303288" cy="400110"/>
                </a:xfrm>
                <a:prstGeom prst="rect">
                  <a:avLst/>
                </a:prstGeom>
                <a:noFill/>
              </p:spPr>
              <p:txBody>
                <a:bodyPr wrap="none" rtlCol="0">
                  <a:spAutoFit/>
                </a:bodyPr>
                <a:lstStyle/>
                <a:p>
                  <a:r>
                    <a:rPr lang="en-GB" sz="2000" dirty="0"/>
                    <a:t>S</a:t>
                  </a:r>
                </a:p>
              </p:txBody>
            </p:sp>
          </p:grpSp>
          <p:cxnSp>
            <p:nvCxnSpPr>
              <p:cNvPr id="54" name="Straight Arrow Connector 53">
                <a:extLst>
                  <a:ext uri="{FF2B5EF4-FFF2-40B4-BE49-F238E27FC236}">
                    <a16:creationId xmlns:a16="http://schemas.microsoft.com/office/drawing/2014/main" id="{BCDABAA9-D78D-4271-B4A8-3D20B6B7F54B}"/>
                  </a:ext>
                </a:extLst>
              </p:cNvPr>
              <p:cNvCxnSpPr>
                <a:cxnSpLocks/>
              </p:cNvCxnSpPr>
              <p:nvPr/>
            </p:nvCxnSpPr>
            <p:spPr>
              <a:xfrm flipV="1">
                <a:off x="2032246" y="3076759"/>
                <a:ext cx="595921" cy="512879"/>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55976B31-B426-4898-B78B-2470D4177CD8}"/>
                  </a:ext>
                </a:extLst>
              </p:cNvPr>
              <p:cNvCxnSpPr>
                <a:cxnSpLocks/>
              </p:cNvCxnSpPr>
              <p:nvPr/>
            </p:nvCxnSpPr>
            <p:spPr>
              <a:xfrm flipH="1">
                <a:off x="612382" y="3213182"/>
                <a:ext cx="2725045" cy="5423"/>
              </a:xfrm>
              <a:prstGeom prst="line">
                <a:avLst/>
              </a:prstGeom>
              <a:ln>
                <a:tailEnd type="triangle" w="lg" len="lg"/>
              </a:ln>
            </p:spPr>
            <p:style>
              <a:lnRef idx="3">
                <a:schemeClr val="accent2"/>
              </a:lnRef>
              <a:fillRef idx="0">
                <a:schemeClr val="accent2"/>
              </a:fillRef>
              <a:effectRef idx="2">
                <a:schemeClr val="accent2"/>
              </a:effectRef>
              <a:fontRef idx="minor">
                <a:schemeClr val="tx1"/>
              </a:fontRef>
            </p:style>
          </p:cxnSp>
          <p:sp>
            <p:nvSpPr>
              <p:cNvPr id="56" name="TextBox 55">
                <a:extLst>
                  <a:ext uri="{FF2B5EF4-FFF2-40B4-BE49-F238E27FC236}">
                    <a16:creationId xmlns:a16="http://schemas.microsoft.com/office/drawing/2014/main" id="{F6FBE52C-0CD9-41CE-BCB1-6E4EF7FC2D65}"/>
                  </a:ext>
                </a:extLst>
              </p:cNvPr>
              <p:cNvSpPr txBox="1"/>
              <p:nvPr/>
            </p:nvSpPr>
            <p:spPr>
              <a:xfrm>
                <a:off x="906403" y="2764268"/>
                <a:ext cx="248786" cy="400110"/>
              </a:xfrm>
              <a:prstGeom prst="rect">
                <a:avLst/>
              </a:prstGeom>
              <a:noFill/>
            </p:spPr>
            <p:txBody>
              <a:bodyPr wrap="none" rtlCol="0">
                <a:spAutoFit/>
              </a:bodyPr>
              <a:lstStyle/>
              <a:p>
                <a:r>
                  <a:rPr lang="en-GB" sz="2000" dirty="0"/>
                  <a:t>I</a:t>
                </a:r>
              </a:p>
            </p:txBody>
          </p:sp>
          <p:sp>
            <p:nvSpPr>
              <p:cNvPr id="57" name="TextBox 56">
                <a:extLst>
                  <a:ext uri="{FF2B5EF4-FFF2-40B4-BE49-F238E27FC236}">
                    <a16:creationId xmlns:a16="http://schemas.microsoft.com/office/drawing/2014/main" id="{9921DA56-5789-49FB-BFD6-0E4294D26826}"/>
                  </a:ext>
                </a:extLst>
              </p:cNvPr>
              <p:cNvSpPr txBox="1"/>
              <p:nvPr/>
            </p:nvSpPr>
            <p:spPr>
              <a:xfrm>
                <a:off x="1435190" y="2646812"/>
                <a:ext cx="324128" cy="400110"/>
              </a:xfrm>
              <a:prstGeom prst="rect">
                <a:avLst/>
              </a:prstGeom>
              <a:noFill/>
            </p:spPr>
            <p:txBody>
              <a:bodyPr wrap="none" rtlCol="0">
                <a:spAutoFit/>
              </a:bodyPr>
              <a:lstStyle/>
              <a:p>
                <a:r>
                  <a:rPr lang="en-GB" sz="2000" dirty="0"/>
                  <a:t>B</a:t>
                </a:r>
              </a:p>
            </p:txBody>
          </p:sp>
          <p:cxnSp>
            <p:nvCxnSpPr>
              <p:cNvPr id="58" name="Straight Arrow Connector 57">
                <a:extLst>
                  <a:ext uri="{FF2B5EF4-FFF2-40B4-BE49-F238E27FC236}">
                    <a16:creationId xmlns:a16="http://schemas.microsoft.com/office/drawing/2014/main" id="{9382E23D-C20A-4C66-952B-86368EA99EAC}"/>
                  </a:ext>
                </a:extLst>
              </p:cNvPr>
              <p:cNvCxnSpPr>
                <a:cxnSpLocks/>
              </p:cNvCxnSpPr>
              <p:nvPr/>
            </p:nvCxnSpPr>
            <p:spPr>
              <a:xfrm flipV="1">
                <a:off x="1567441" y="2834548"/>
                <a:ext cx="595921" cy="512879"/>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59" name="Straight Arrow Connector 58">
                <a:extLst>
                  <a:ext uri="{FF2B5EF4-FFF2-40B4-BE49-F238E27FC236}">
                    <a16:creationId xmlns:a16="http://schemas.microsoft.com/office/drawing/2014/main" id="{9022A1EC-5AB9-45AF-9BFE-AE7D7DF6F3B4}"/>
                  </a:ext>
                </a:extLst>
              </p:cNvPr>
              <p:cNvCxnSpPr/>
              <p:nvPr/>
            </p:nvCxnSpPr>
            <p:spPr>
              <a:xfrm flipV="1">
                <a:off x="2052777" y="2841770"/>
                <a:ext cx="591975" cy="519834"/>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60" name="Straight Arrow Connector 59">
                <a:extLst>
                  <a:ext uri="{FF2B5EF4-FFF2-40B4-BE49-F238E27FC236}">
                    <a16:creationId xmlns:a16="http://schemas.microsoft.com/office/drawing/2014/main" id="{C528BCAD-E1AA-4B70-9988-251EC4A12908}"/>
                  </a:ext>
                </a:extLst>
              </p:cNvPr>
              <p:cNvCxnSpPr/>
              <p:nvPr/>
            </p:nvCxnSpPr>
            <p:spPr>
              <a:xfrm flipV="1">
                <a:off x="1359416" y="2824116"/>
                <a:ext cx="591975" cy="519834"/>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61" name="Straight Arrow Connector 60">
                <a:extLst>
                  <a:ext uri="{FF2B5EF4-FFF2-40B4-BE49-F238E27FC236}">
                    <a16:creationId xmlns:a16="http://schemas.microsoft.com/office/drawing/2014/main" id="{0519949D-E0E9-4741-A365-5E3536A18FD6}"/>
                  </a:ext>
                </a:extLst>
              </p:cNvPr>
              <p:cNvCxnSpPr>
                <a:cxnSpLocks/>
              </p:cNvCxnSpPr>
              <p:nvPr/>
            </p:nvCxnSpPr>
            <p:spPr>
              <a:xfrm flipV="1">
                <a:off x="1834396" y="2834548"/>
                <a:ext cx="595921" cy="512879"/>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62" name="Straight Arrow Connector 61">
                <a:extLst>
                  <a:ext uri="{FF2B5EF4-FFF2-40B4-BE49-F238E27FC236}">
                    <a16:creationId xmlns:a16="http://schemas.microsoft.com/office/drawing/2014/main" id="{864567DD-4BD7-4790-BD63-6D274F36FB02}"/>
                  </a:ext>
                </a:extLst>
              </p:cNvPr>
              <p:cNvCxnSpPr>
                <a:cxnSpLocks/>
              </p:cNvCxnSpPr>
              <p:nvPr/>
            </p:nvCxnSpPr>
            <p:spPr>
              <a:xfrm flipV="1">
                <a:off x="2027274" y="3265779"/>
                <a:ext cx="595921" cy="512879"/>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63" name="Straight Arrow Connector 62">
                <a:extLst>
                  <a:ext uri="{FF2B5EF4-FFF2-40B4-BE49-F238E27FC236}">
                    <a16:creationId xmlns:a16="http://schemas.microsoft.com/office/drawing/2014/main" id="{7874C1B9-7FF5-4571-9B8F-ED95D0827117}"/>
                  </a:ext>
                </a:extLst>
              </p:cNvPr>
              <p:cNvCxnSpPr>
                <a:cxnSpLocks/>
              </p:cNvCxnSpPr>
              <p:nvPr/>
            </p:nvCxnSpPr>
            <p:spPr>
              <a:xfrm flipV="1">
                <a:off x="2045440" y="3244868"/>
                <a:ext cx="262531" cy="214403"/>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64" name="Straight Arrow Connector 63">
                <a:extLst>
                  <a:ext uri="{FF2B5EF4-FFF2-40B4-BE49-F238E27FC236}">
                    <a16:creationId xmlns:a16="http://schemas.microsoft.com/office/drawing/2014/main" id="{8AA300FC-195C-4E05-ABD6-0C40573CFC63}"/>
                  </a:ext>
                </a:extLst>
              </p:cNvPr>
              <p:cNvCxnSpPr>
                <a:cxnSpLocks/>
              </p:cNvCxnSpPr>
              <p:nvPr/>
            </p:nvCxnSpPr>
            <p:spPr>
              <a:xfrm flipV="1">
                <a:off x="1799418" y="3253249"/>
                <a:ext cx="259878" cy="223663"/>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grpSp>
            <p:nvGrpSpPr>
              <p:cNvPr id="65" name="Group 64">
                <a:extLst>
                  <a:ext uri="{FF2B5EF4-FFF2-40B4-BE49-F238E27FC236}">
                    <a16:creationId xmlns:a16="http://schemas.microsoft.com/office/drawing/2014/main" id="{31224DBC-CD93-4FB1-81AE-495664824AC1}"/>
                  </a:ext>
                </a:extLst>
              </p:cNvPr>
              <p:cNvGrpSpPr/>
              <p:nvPr/>
            </p:nvGrpSpPr>
            <p:grpSpPr>
              <a:xfrm>
                <a:off x="1087576" y="3187729"/>
                <a:ext cx="1062328" cy="899479"/>
                <a:chOff x="5040252" y="1766172"/>
                <a:chExt cx="1062328" cy="899479"/>
              </a:xfrm>
            </p:grpSpPr>
            <p:sp>
              <p:nvSpPr>
                <p:cNvPr id="67" name="Cube 66">
                  <a:extLst>
                    <a:ext uri="{FF2B5EF4-FFF2-40B4-BE49-F238E27FC236}">
                      <a16:creationId xmlns:a16="http://schemas.microsoft.com/office/drawing/2014/main" id="{542C454B-3806-48E5-9264-8646D90960DC}"/>
                    </a:ext>
                  </a:extLst>
                </p:cNvPr>
                <p:cNvSpPr/>
                <p:nvPr/>
              </p:nvSpPr>
              <p:spPr>
                <a:xfrm>
                  <a:off x="5040252" y="1827927"/>
                  <a:ext cx="1062328" cy="837724"/>
                </a:xfrm>
                <a:prstGeom prst="cube">
                  <a:avLst>
                    <a:gd name="adj" fmla="val 38004"/>
                  </a:avLst>
                </a:prstGeom>
                <a:solidFill>
                  <a:srgbClr val="FF0000"/>
                </a:solidFill>
                <a:ln>
                  <a:solidFill>
                    <a:schemeClr val="tx1"/>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dirty="0">
                    <a:blipFill>
                      <a:blip r:embed="rId3"/>
                      <a:stretch>
                        <a:fillRect/>
                      </a:stretch>
                    </a:blipFill>
                  </a:endParaRPr>
                </a:p>
              </p:txBody>
            </p:sp>
            <p:sp>
              <p:nvSpPr>
                <p:cNvPr id="68" name="TextBox 67">
                  <a:extLst>
                    <a:ext uri="{FF2B5EF4-FFF2-40B4-BE49-F238E27FC236}">
                      <a16:creationId xmlns:a16="http://schemas.microsoft.com/office/drawing/2014/main" id="{B918A7FF-11D5-4E45-96D1-049A2FE24F67}"/>
                    </a:ext>
                  </a:extLst>
                </p:cNvPr>
                <p:cNvSpPr txBox="1"/>
                <p:nvPr/>
              </p:nvSpPr>
              <p:spPr>
                <a:xfrm rot="1915823">
                  <a:off x="5391676" y="1766172"/>
                  <a:ext cx="349776" cy="400110"/>
                </a:xfrm>
                <a:prstGeom prst="rect">
                  <a:avLst/>
                </a:prstGeom>
                <a:noFill/>
              </p:spPr>
              <p:txBody>
                <a:bodyPr wrap="none" rtlCol="0">
                  <a:spAutoFit/>
                </a:bodyPr>
                <a:lstStyle/>
                <a:p>
                  <a:r>
                    <a:rPr lang="en-GB" sz="2000" dirty="0"/>
                    <a:t>N</a:t>
                  </a:r>
                </a:p>
              </p:txBody>
            </p:sp>
          </p:grpSp>
          <p:cxnSp>
            <p:nvCxnSpPr>
              <p:cNvPr id="66" name="Straight Arrow Connector 65">
                <a:extLst>
                  <a:ext uri="{FF2B5EF4-FFF2-40B4-BE49-F238E27FC236}">
                    <a16:creationId xmlns:a16="http://schemas.microsoft.com/office/drawing/2014/main" id="{DA16EFAC-8C71-4EBD-B7E8-0F4BA88268BA}"/>
                  </a:ext>
                </a:extLst>
              </p:cNvPr>
              <p:cNvCxnSpPr>
                <a:cxnSpLocks/>
              </p:cNvCxnSpPr>
              <p:nvPr/>
            </p:nvCxnSpPr>
            <p:spPr>
              <a:xfrm flipV="1">
                <a:off x="3341163" y="2174667"/>
                <a:ext cx="0" cy="924030"/>
              </a:xfrm>
              <a:prstGeom prst="straightConnector1">
                <a:avLst/>
              </a:prstGeom>
              <a:ln w="60325">
                <a:tailEnd type="triangle"/>
              </a:ln>
            </p:spPr>
            <p:style>
              <a:lnRef idx="3">
                <a:schemeClr val="accent3"/>
              </a:lnRef>
              <a:fillRef idx="0">
                <a:schemeClr val="accent3"/>
              </a:fillRef>
              <a:effectRef idx="2">
                <a:schemeClr val="accent3"/>
              </a:effectRef>
              <a:fontRef idx="minor">
                <a:schemeClr val="tx1"/>
              </a:fontRef>
            </p:style>
          </p:cxnSp>
        </p:grpSp>
        <p:sp>
          <p:nvSpPr>
            <p:cNvPr id="50" name="TextBox 49">
              <a:extLst>
                <a:ext uri="{FF2B5EF4-FFF2-40B4-BE49-F238E27FC236}">
                  <a16:creationId xmlns:a16="http://schemas.microsoft.com/office/drawing/2014/main" id="{375469DD-1A2F-4177-980F-A00A5CB147B3}"/>
                </a:ext>
              </a:extLst>
            </p:cNvPr>
            <p:cNvSpPr txBox="1"/>
            <p:nvPr/>
          </p:nvSpPr>
          <p:spPr>
            <a:xfrm>
              <a:off x="7718941" y="3426595"/>
              <a:ext cx="1228734" cy="338554"/>
            </a:xfrm>
            <a:prstGeom prst="rect">
              <a:avLst/>
            </a:prstGeom>
            <a:noFill/>
          </p:spPr>
          <p:txBody>
            <a:bodyPr wrap="none" rtlCol="0">
              <a:spAutoFit/>
            </a:bodyPr>
            <a:lstStyle/>
            <a:p>
              <a:r>
                <a:rPr lang="en-GB" sz="1600"/>
                <a:t>Pull the wire</a:t>
              </a:r>
              <a:endParaRPr lang="en-GB" sz="1600" dirty="0"/>
            </a:p>
          </p:txBody>
        </p:sp>
        <p:cxnSp>
          <p:nvCxnSpPr>
            <p:cNvPr id="51" name="Straight Arrow Connector 50">
              <a:extLst>
                <a:ext uri="{FF2B5EF4-FFF2-40B4-BE49-F238E27FC236}">
                  <a16:creationId xmlns:a16="http://schemas.microsoft.com/office/drawing/2014/main" id="{958219E8-B414-471B-BE96-CC6C54438CF5}"/>
                </a:ext>
              </a:extLst>
            </p:cNvPr>
            <p:cNvCxnSpPr/>
            <p:nvPr/>
          </p:nvCxnSpPr>
          <p:spPr>
            <a:xfrm>
              <a:off x="5190712" y="5049010"/>
              <a:ext cx="2395034" cy="0"/>
            </a:xfrm>
            <a:prstGeom prst="straightConnector1">
              <a:avLst/>
            </a:prstGeom>
            <a:ln w="444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4634E1E6-AB98-4A97-A914-D153DA17125F}"/>
                </a:ext>
              </a:extLst>
            </p:cNvPr>
            <p:cNvSpPr txBox="1"/>
            <p:nvPr/>
          </p:nvSpPr>
          <p:spPr>
            <a:xfrm>
              <a:off x="5119265" y="5058869"/>
              <a:ext cx="2542940" cy="338554"/>
            </a:xfrm>
            <a:prstGeom prst="rect">
              <a:avLst/>
            </a:prstGeom>
            <a:noFill/>
          </p:spPr>
          <p:txBody>
            <a:bodyPr wrap="none" rtlCol="0">
              <a:spAutoFit/>
            </a:bodyPr>
            <a:lstStyle/>
            <a:p>
              <a:r>
                <a:rPr lang="en-GB" sz="1600" b="1" dirty="0"/>
                <a:t>+           Potential Diff            -</a:t>
              </a:r>
            </a:p>
          </p:txBody>
        </p:sp>
      </p:grpSp>
      <p:grpSp>
        <p:nvGrpSpPr>
          <p:cNvPr id="95" name="Group 94">
            <a:extLst>
              <a:ext uri="{FF2B5EF4-FFF2-40B4-BE49-F238E27FC236}">
                <a16:creationId xmlns:a16="http://schemas.microsoft.com/office/drawing/2014/main" id="{2E8BE913-7FDB-49BC-9A4F-18CE5C15EB19}"/>
              </a:ext>
            </a:extLst>
          </p:cNvPr>
          <p:cNvGrpSpPr/>
          <p:nvPr/>
        </p:nvGrpSpPr>
        <p:grpSpPr>
          <a:xfrm>
            <a:off x="6235123" y="2360959"/>
            <a:ext cx="2676753" cy="1983487"/>
            <a:chOff x="4525877" y="2479411"/>
            <a:chExt cx="2676753" cy="1983487"/>
          </a:xfrm>
        </p:grpSpPr>
        <p:grpSp>
          <p:nvGrpSpPr>
            <p:cNvPr id="76" name="Group 75">
              <a:extLst>
                <a:ext uri="{FF2B5EF4-FFF2-40B4-BE49-F238E27FC236}">
                  <a16:creationId xmlns:a16="http://schemas.microsoft.com/office/drawing/2014/main" id="{6515680D-633B-4C24-95CB-13850BDDEA4C}"/>
                </a:ext>
              </a:extLst>
            </p:cNvPr>
            <p:cNvGrpSpPr/>
            <p:nvPr/>
          </p:nvGrpSpPr>
          <p:grpSpPr>
            <a:xfrm>
              <a:off x="5866907" y="2766471"/>
              <a:ext cx="919126" cy="774057"/>
              <a:chOff x="6217086" y="600290"/>
              <a:chExt cx="1062328" cy="931304"/>
            </a:xfrm>
          </p:grpSpPr>
          <p:sp>
            <p:nvSpPr>
              <p:cNvPr id="92" name="Cube 91">
                <a:extLst>
                  <a:ext uri="{FF2B5EF4-FFF2-40B4-BE49-F238E27FC236}">
                    <a16:creationId xmlns:a16="http://schemas.microsoft.com/office/drawing/2014/main" id="{7CA751AD-7731-425B-8FD5-44480D01EE6F}"/>
                  </a:ext>
                </a:extLst>
              </p:cNvPr>
              <p:cNvSpPr/>
              <p:nvPr/>
            </p:nvSpPr>
            <p:spPr>
              <a:xfrm>
                <a:off x="6217086" y="693870"/>
                <a:ext cx="1062328" cy="837724"/>
              </a:xfrm>
              <a:prstGeom prst="cube">
                <a:avLst>
                  <a:gd name="adj" fmla="val 38004"/>
                </a:avLst>
              </a:prstGeom>
              <a:solidFill>
                <a:schemeClr val="accent5">
                  <a:lumMod val="40000"/>
                  <a:lumOff val="60000"/>
                </a:schemeClr>
              </a:solidFill>
              <a:ln>
                <a:solidFill>
                  <a:schemeClr val="tx1"/>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dirty="0">
                  <a:blipFill>
                    <a:blip r:embed="rId3"/>
                    <a:stretch>
                      <a:fillRect/>
                    </a:stretch>
                  </a:blipFill>
                </a:endParaRPr>
              </a:p>
            </p:txBody>
          </p:sp>
          <p:sp>
            <p:nvSpPr>
              <p:cNvPr id="93" name="TextBox 92">
                <a:extLst>
                  <a:ext uri="{FF2B5EF4-FFF2-40B4-BE49-F238E27FC236}">
                    <a16:creationId xmlns:a16="http://schemas.microsoft.com/office/drawing/2014/main" id="{8746B9D5-70A1-4FAE-A30D-9ADC70AB95C6}"/>
                  </a:ext>
                </a:extLst>
              </p:cNvPr>
              <p:cNvSpPr txBox="1"/>
              <p:nvPr/>
            </p:nvSpPr>
            <p:spPr>
              <a:xfrm rot="1915823">
                <a:off x="6618958" y="600290"/>
                <a:ext cx="303288" cy="400110"/>
              </a:xfrm>
              <a:prstGeom prst="rect">
                <a:avLst/>
              </a:prstGeom>
              <a:noFill/>
            </p:spPr>
            <p:txBody>
              <a:bodyPr wrap="none" rtlCol="0">
                <a:spAutoFit/>
              </a:bodyPr>
              <a:lstStyle/>
              <a:p>
                <a:r>
                  <a:rPr lang="en-GB" sz="2000" dirty="0"/>
                  <a:t>S</a:t>
                </a:r>
              </a:p>
            </p:txBody>
          </p:sp>
        </p:grpSp>
        <p:cxnSp>
          <p:nvCxnSpPr>
            <p:cNvPr id="77" name="Straight Arrow Connector 76">
              <a:extLst>
                <a:ext uri="{FF2B5EF4-FFF2-40B4-BE49-F238E27FC236}">
                  <a16:creationId xmlns:a16="http://schemas.microsoft.com/office/drawing/2014/main" id="{5944006B-7239-48FF-8DEB-577DD5C9C1D4}"/>
                </a:ext>
              </a:extLst>
            </p:cNvPr>
            <p:cNvCxnSpPr>
              <a:cxnSpLocks/>
            </p:cNvCxnSpPr>
            <p:nvPr/>
          </p:nvCxnSpPr>
          <p:spPr>
            <a:xfrm flipV="1">
              <a:off x="5959760" y="3328873"/>
              <a:ext cx="515591" cy="426281"/>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sp>
          <p:nvSpPr>
            <p:cNvPr id="79" name="TextBox 78">
              <a:extLst>
                <a:ext uri="{FF2B5EF4-FFF2-40B4-BE49-F238E27FC236}">
                  <a16:creationId xmlns:a16="http://schemas.microsoft.com/office/drawing/2014/main" id="{03056B2E-9CA0-4A0F-ACD2-82D2A3D54F17}"/>
                </a:ext>
              </a:extLst>
            </p:cNvPr>
            <p:cNvSpPr txBox="1"/>
            <p:nvPr/>
          </p:nvSpPr>
          <p:spPr>
            <a:xfrm>
              <a:off x="4684906" y="3041447"/>
              <a:ext cx="215250" cy="332553"/>
            </a:xfrm>
            <a:prstGeom prst="rect">
              <a:avLst/>
            </a:prstGeom>
            <a:noFill/>
          </p:spPr>
          <p:txBody>
            <a:bodyPr wrap="none" rtlCol="0">
              <a:spAutoFit/>
            </a:bodyPr>
            <a:lstStyle/>
            <a:p>
              <a:r>
                <a:rPr lang="en-GB" sz="2000" dirty="0"/>
                <a:t>I</a:t>
              </a:r>
            </a:p>
          </p:txBody>
        </p:sp>
        <p:sp>
          <p:nvSpPr>
            <p:cNvPr id="80" name="TextBox 79">
              <a:extLst>
                <a:ext uri="{FF2B5EF4-FFF2-40B4-BE49-F238E27FC236}">
                  <a16:creationId xmlns:a16="http://schemas.microsoft.com/office/drawing/2014/main" id="{1CA12C2F-E274-459D-A5C4-3259D00EE8E7}"/>
                </a:ext>
              </a:extLst>
            </p:cNvPr>
            <p:cNvSpPr txBox="1"/>
            <p:nvPr/>
          </p:nvSpPr>
          <p:spPr>
            <a:xfrm>
              <a:off x="5443187" y="2971521"/>
              <a:ext cx="280436" cy="332553"/>
            </a:xfrm>
            <a:prstGeom prst="rect">
              <a:avLst/>
            </a:prstGeom>
            <a:noFill/>
          </p:spPr>
          <p:txBody>
            <a:bodyPr wrap="none" rtlCol="0">
              <a:spAutoFit/>
            </a:bodyPr>
            <a:lstStyle/>
            <a:p>
              <a:r>
                <a:rPr lang="en-GB" sz="2000" dirty="0"/>
                <a:t>B</a:t>
              </a:r>
            </a:p>
          </p:txBody>
        </p:sp>
        <p:cxnSp>
          <p:nvCxnSpPr>
            <p:cNvPr id="81" name="Straight Arrow Connector 80">
              <a:extLst>
                <a:ext uri="{FF2B5EF4-FFF2-40B4-BE49-F238E27FC236}">
                  <a16:creationId xmlns:a16="http://schemas.microsoft.com/office/drawing/2014/main" id="{AF0900BE-207D-4AE6-A2E2-DD2ECD148C21}"/>
                </a:ext>
              </a:extLst>
            </p:cNvPr>
            <p:cNvCxnSpPr>
              <a:cxnSpLocks/>
            </p:cNvCxnSpPr>
            <p:nvPr/>
          </p:nvCxnSpPr>
          <p:spPr>
            <a:xfrm flipV="1">
              <a:off x="5557610" y="3127559"/>
              <a:ext cx="515591" cy="426281"/>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82" name="Straight Arrow Connector 81">
              <a:extLst>
                <a:ext uri="{FF2B5EF4-FFF2-40B4-BE49-F238E27FC236}">
                  <a16:creationId xmlns:a16="http://schemas.microsoft.com/office/drawing/2014/main" id="{C246345A-3640-45AE-B76F-9A5FC08CC343}"/>
                </a:ext>
              </a:extLst>
            </p:cNvPr>
            <p:cNvCxnSpPr/>
            <p:nvPr/>
          </p:nvCxnSpPr>
          <p:spPr>
            <a:xfrm flipV="1">
              <a:off x="5977523" y="3133561"/>
              <a:ext cx="512177" cy="432062"/>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83" name="Straight Arrow Connector 82">
              <a:extLst>
                <a:ext uri="{FF2B5EF4-FFF2-40B4-BE49-F238E27FC236}">
                  <a16:creationId xmlns:a16="http://schemas.microsoft.com/office/drawing/2014/main" id="{A65BD8E7-7F84-49DF-B361-E5FAE3D26850}"/>
                </a:ext>
              </a:extLst>
            </p:cNvPr>
            <p:cNvCxnSpPr/>
            <p:nvPr/>
          </p:nvCxnSpPr>
          <p:spPr>
            <a:xfrm flipV="1">
              <a:off x="5377627" y="3118888"/>
              <a:ext cx="512177" cy="432062"/>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84" name="Straight Arrow Connector 83">
              <a:extLst>
                <a:ext uri="{FF2B5EF4-FFF2-40B4-BE49-F238E27FC236}">
                  <a16:creationId xmlns:a16="http://schemas.microsoft.com/office/drawing/2014/main" id="{9E8C07AE-06E0-4B8B-9DFF-BFBDECD49E19}"/>
                </a:ext>
              </a:extLst>
            </p:cNvPr>
            <p:cNvCxnSpPr>
              <a:cxnSpLocks/>
            </p:cNvCxnSpPr>
            <p:nvPr/>
          </p:nvCxnSpPr>
          <p:spPr>
            <a:xfrm flipV="1">
              <a:off x="5788580" y="3127559"/>
              <a:ext cx="515591" cy="426281"/>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85" name="Straight Arrow Connector 84">
              <a:extLst>
                <a:ext uri="{FF2B5EF4-FFF2-40B4-BE49-F238E27FC236}">
                  <a16:creationId xmlns:a16="http://schemas.microsoft.com/office/drawing/2014/main" id="{094A1F1D-4382-4A3D-A818-C22F801AA116}"/>
                </a:ext>
              </a:extLst>
            </p:cNvPr>
            <p:cNvCxnSpPr>
              <a:cxnSpLocks/>
            </p:cNvCxnSpPr>
            <p:nvPr/>
          </p:nvCxnSpPr>
          <p:spPr>
            <a:xfrm flipV="1">
              <a:off x="5955458" y="3485978"/>
              <a:ext cx="515591" cy="426281"/>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86" name="Straight Arrow Connector 85">
              <a:extLst>
                <a:ext uri="{FF2B5EF4-FFF2-40B4-BE49-F238E27FC236}">
                  <a16:creationId xmlns:a16="http://schemas.microsoft.com/office/drawing/2014/main" id="{1864A38B-515E-4DFA-B12F-2B06BAA613A3}"/>
                </a:ext>
              </a:extLst>
            </p:cNvPr>
            <p:cNvCxnSpPr>
              <a:cxnSpLocks/>
            </p:cNvCxnSpPr>
            <p:nvPr/>
          </p:nvCxnSpPr>
          <p:spPr>
            <a:xfrm flipV="1">
              <a:off x="5971175" y="3468598"/>
              <a:ext cx="227142" cy="178202"/>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87" name="Straight Arrow Connector 86">
              <a:extLst>
                <a:ext uri="{FF2B5EF4-FFF2-40B4-BE49-F238E27FC236}">
                  <a16:creationId xmlns:a16="http://schemas.microsoft.com/office/drawing/2014/main" id="{F59F683B-7120-4F79-BFBD-A5C6A3A98901}"/>
                </a:ext>
              </a:extLst>
            </p:cNvPr>
            <p:cNvCxnSpPr>
              <a:cxnSpLocks/>
            </p:cNvCxnSpPr>
            <p:nvPr/>
          </p:nvCxnSpPr>
          <p:spPr>
            <a:xfrm flipV="1">
              <a:off x="5758317" y="3475564"/>
              <a:ext cx="224847" cy="185898"/>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89" name="Straight Arrow Connector 88">
              <a:extLst>
                <a:ext uri="{FF2B5EF4-FFF2-40B4-BE49-F238E27FC236}">
                  <a16:creationId xmlns:a16="http://schemas.microsoft.com/office/drawing/2014/main" id="{4A85BD3C-2C18-4991-9ADB-9830C578A084}"/>
                </a:ext>
              </a:extLst>
            </p:cNvPr>
            <p:cNvCxnSpPr>
              <a:cxnSpLocks/>
            </p:cNvCxnSpPr>
            <p:nvPr/>
          </p:nvCxnSpPr>
          <p:spPr>
            <a:xfrm flipV="1">
              <a:off x="5311099" y="2492141"/>
              <a:ext cx="0" cy="768011"/>
            </a:xfrm>
            <a:prstGeom prst="straightConnector1">
              <a:avLst/>
            </a:prstGeom>
            <a:ln w="60325">
              <a:tailEnd type="triangle"/>
            </a:ln>
          </p:spPr>
          <p:style>
            <a:lnRef idx="3">
              <a:schemeClr val="accent3"/>
            </a:lnRef>
            <a:fillRef idx="0">
              <a:schemeClr val="accent3"/>
            </a:fillRef>
            <a:effectRef idx="2">
              <a:schemeClr val="accent3"/>
            </a:effectRef>
            <a:fontRef idx="minor">
              <a:schemeClr val="tx1"/>
            </a:fontRef>
          </p:style>
        </p:cxnSp>
        <p:sp>
          <p:nvSpPr>
            <p:cNvPr id="73" name="TextBox 72">
              <a:extLst>
                <a:ext uri="{FF2B5EF4-FFF2-40B4-BE49-F238E27FC236}">
                  <a16:creationId xmlns:a16="http://schemas.microsoft.com/office/drawing/2014/main" id="{D844CE2B-1B43-4CDD-91F6-836811C8306F}"/>
                </a:ext>
              </a:extLst>
            </p:cNvPr>
            <p:cNvSpPr txBox="1"/>
            <p:nvPr/>
          </p:nvSpPr>
          <p:spPr>
            <a:xfrm>
              <a:off x="5377627" y="2479411"/>
              <a:ext cx="1228734" cy="338554"/>
            </a:xfrm>
            <a:prstGeom prst="rect">
              <a:avLst/>
            </a:prstGeom>
            <a:noFill/>
          </p:spPr>
          <p:txBody>
            <a:bodyPr wrap="none" rtlCol="0">
              <a:spAutoFit/>
            </a:bodyPr>
            <a:lstStyle/>
            <a:p>
              <a:r>
                <a:rPr lang="en-GB" sz="1600" dirty="0"/>
                <a:t>Pull the wire</a:t>
              </a:r>
            </a:p>
          </p:txBody>
        </p:sp>
        <p:sp>
          <p:nvSpPr>
            <p:cNvPr id="46" name="Freeform: Shape 45">
              <a:extLst>
                <a:ext uri="{FF2B5EF4-FFF2-40B4-BE49-F238E27FC236}">
                  <a16:creationId xmlns:a16="http://schemas.microsoft.com/office/drawing/2014/main" id="{E80A4394-453E-4B05-8CBF-C1A17F1FE96E}"/>
                </a:ext>
              </a:extLst>
            </p:cNvPr>
            <p:cNvSpPr/>
            <p:nvPr/>
          </p:nvSpPr>
          <p:spPr>
            <a:xfrm>
              <a:off x="4613270" y="3295968"/>
              <a:ext cx="2357710" cy="1129417"/>
            </a:xfrm>
            <a:custGeom>
              <a:avLst/>
              <a:gdLst>
                <a:gd name="connsiteX0" fmla="*/ 647700 w 2927235"/>
                <a:gd name="connsiteY0" fmla="*/ 19050 h 1642004"/>
                <a:gd name="connsiteX1" fmla="*/ 698500 w 2927235"/>
                <a:gd name="connsiteY1" fmla="*/ 12700 h 1642004"/>
                <a:gd name="connsiteX2" fmla="*/ 723900 w 2927235"/>
                <a:gd name="connsiteY2" fmla="*/ 0 h 1642004"/>
                <a:gd name="connsiteX3" fmla="*/ 876300 w 2927235"/>
                <a:gd name="connsiteY3" fmla="*/ 6350 h 1642004"/>
                <a:gd name="connsiteX4" fmla="*/ 990600 w 2927235"/>
                <a:gd name="connsiteY4" fmla="*/ 19050 h 1642004"/>
                <a:gd name="connsiteX5" fmla="*/ 1028700 w 2927235"/>
                <a:gd name="connsiteY5" fmla="*/ 31750 h 1642004"/>
                <a:gd name="connsiteX6" fmla="*/ 1066800 w 2927235"/>
                <a:gd name="connsiteY6" fmla="*/ 50800 h 1642004"/>
                <a:gd name="connsiteX7" fmla="*/ 1117600 w 2927235"/>
                <a:gd name="connsiteY7" fmla="*/ 63500 h 1642004"/>
                <a:gd name="connsiteX8" fmla="*/ 1143000 w 2927235"/>
                <a:gd name="connsiteY8" fmla="*/ 76200 h 1642004"/>
                <a:gd name="connsiteX9" fmla="*/ 1212850 w 2927235"/>
                <a:gd name="connsiteY9" fmla="*/ 88900 h 1642004"/>
                <a:gd name="connsiteX10" fmla="*/ 1231900 w 2927235"/>
                <a:gd name="connsiteY10" fmla="*/ 95250 h 1642004"/>
                <a:gd name="connsiteX11" fmla="*/ 1263650 w 2927235"/>
                <a:gd name="connsiteY11" fmla="*/ 107950 h 1642004"/>
                <a:gd name="connsiteX12" fmla="*/ 1327150 w 2927235"/>
                <a:gd name="connsiteY12" fmla="*/ 120650 h 1642004"/>
                <a:gd name="connsiteX13" fmla="*/ 1371600 w 2927235"/>
                <a:gd name="connsiteY13" fmla="*/ 133350 h 1642004"/>
                <a:gd name="connsiteX14" fmla="*/ 1517650 w 2927235"/>
                <a:gd name="connsiteY14" fmla="*/ 146050 h 1642004"/>
                <a:gd name="connsiteX15" fmla="*/ 1797050 w 2927235"/>
                <a:gd name="connsiteY15" fmla="*/ 139700 h 1642004"/>
                <a:gd name="connsiteX16" fmla="*/ 2755900 w 2927235"/>
                <a:gd name="connsiteY16" fmla="*/ 152400 h 1642004"/>
                <a:gd name="connsiteX17" fmla="*/ 2794000 w 2927235"/>
                <a:gd name="connsiteY17" fmla="*/ 171450 h 1642004"/>
                <a:gd name="connsiteX18" fmla="*/ 2813050 w 2927235"/>
                <a:gd name="connsiteY18" fmla="*/ 184150 h 1642004"/>
                <a:gd name="connsiteX19" fmla="*/ 2844800 w 2927235"/>
                <a:gd name="connsiteY19" fmla="*/ 196850 h 1642004"/>
                <a:gd name="connsiteX20" fmla="*/ 2882900 w 2927235"/>
                <a:gd name="connsiteY20" fmla="*/ 241300 h 1642004"/>
                <a:gd name="connsiteX21" fmla="*/ 2889250 w 2927235"/>
                <a:gd name="connsiteY21" fmla="*/ 260350 h 1642004"/>
                <a:gd name="connsiteX22" fmla="*/ 2901950 w 2927235"/>
                <a:gd name="connsiteY22" fmla="*/ 285750 h 1642004"/>
                <a:gd name="connsiteX23" fmla="*/ 2914650 w 2927235"/>
                <a:gd name="connsiteY23" fmla="*/ 336550 h 1642004"/>
                <a:gd name="connsiteX24" fmla="*/ 2914650 w 2927235"/>
                <a:gd name="connsiteY24" fmla="*/ 825500 h 1642004"/>
                <a:gd name="connsiteX25" fmla="*/ 2895600 w 2927235"/>
                <a:gd name="connsiteY25" fmla="*/ 901700 h 1642004"/>
                <a:gd name="connsiteX26" fmla="*/ 2889250 w 2927235"/>
                <a:gd name="connsiteY26" fmla="*/ 920750 h 1642004"/>
                <a:gd name="connsiteX27" fmla="*/ 2882900 w 2927235"/>
                <a:gd name="connsiteY27" fmla="*/ 939800 h 1642004"/>
                <a:gd name="connsiteX28" fmla="*/ 2844800 w 2927235"/>
                <a:gd name="connsiteY28" fmla="*/ 984250 h 1642004"/>
                <a:gd name="connsiteX29" fmla="*/ 2825750 w 2927235"/>
                <a:gd name="connsiteY29" fmla="*/ 1003300 h 1642004"/>
                <a:gd name="connsiteX30" fmla="*/ 2813050 w 2927235"/>
                <a:gd name="connsiteY30" fmla="*/ 1028700 h 1642004"/>
                <a:gd name="connsiteX31" fmla="*/ 2787650 w 2927235"/>
                <a:gd name="connsiteY31" fmla="*/ 1047750 h 1642004"/>
                <a:gd name="connsiteX32" fmla="*/ 2755900 w 2927235"/>
                <a:gd name="connsiteY32" fmla="*/ 1079500 h 1642004"/>
                <a:gd name="connsiteX33" fmla="*/ 2743200 w 2927235"/>
                <a:gd name="connsiteY33" fmla="*/ 1098550 h 1642004"/>
                <a:gd name="connsiteX34" fmla="*/ 2705100 w 2927235"/>
                <a:gd name="connsiteY34" fmla="*/ 1130300 h 1642004"/>
                <a:gd name="connsiteX35" fmla="*/ 2673350 w 2927235"/>
                <a:gd name="connsiteY35" fmla="*/ 1174750 h 1642004"/>
                <a:gd name="connsiteX36" fmla="*/ 2622550 w 2927235"/>
                <a:gd name="connsiteY36" fmla="*/ 1212850 h 1642004"/>
                <a:gd name="connsiteX37" fmla="*/ 2495550 w 2927235"/>
                <a:gd name="connsiteY37" fmla="*/ 1301750 h 1642004"/>
                <a:gd name="connsiteX38" fmla="*/ 2406650 w 2927235"/>
                <a:gd name="connsiteY38" fmla="*/ 1339850 h 1642004"/>
                <a:gd name="connsiteX39" fmla="*/ 2381250 w 2927235"/>
                <a:gd name="connsiteY39" fmla="*/ 1352550 h 1642004"/>
                <a:gd name="connsiteX40" fmla="*/ 2355850 w 2927235"/>
                <a:gd name="connsiteY40" fmla="*/ 1365250 h 1642004"/>
                <a:gd name="connsiteX41" fmla="*/ 2254250 w 2927235"/>
                <a:gd name="connsiteY41" fmla="*/ 1422400 h 1642004"/>
                <a:gd name="connsiteX42" fmla="*/ 2216150 w 2927235"/>
                <a:gd name="connsiteY42" fmla="*/ 1441450 h 1642004"/>
                <a:gd name="connsiteX43" fmla="*/ 2165350 w 2927235"/>
                <a:gd name="connsiteY43" fmla="*/ 1454150 h 1642004"/>
                <a:gd name="connsiteX44" fmla="*/ 2139950 w 2927235"/>
                <a:gd name="connsiteY44" fmla="*/ 1466850 h 1642004"/>
                <a:gd name="connsiteX45" fmla="*/ 2089150 w 2927235"/>
                <a:gd name="connsiteY45" fmla="*/ 1479550 h 1642004"/>
                <a:gd name="connsiteX46" fmla="*/ 2000250 w 2927235"/>
                <a:gd name="connsiteY46" fmla="*/ 1517650 h 1642004"/>
                <a:gd name="connsiteX47" fmla="*/ 1943100 w 2927235"/>
                <a:gd name="connsiteY47" fmla="*/ 1530350 h 1642004"/>
                <a:gd name="connsiteX48" fmla="*/ 1905000 w 2927235"/>
                <a:gd name="connsiteY48" fmla="*/ 1543050 h 1642004"/>
                <a:gd name="connsiteX49" fmla="*/ 1841500 w 2927235"/>
                <a:gd name="connsiteY49" fmla="*/ 1555750 h 1642004"/>
                <a:gd name="connsiteX50" fmla="*/ 1771650 w 2927235"/>
                <a:gd name="connsiteY50" fmla="*/ 1574800 h 1642004"/>
                <a:gd name="connsiteX51" fmla="*/ 1739900 w 2927235"/>
                <a:gd name="connsiteY51" fmla="*/ 1587500 h 1642004"/>
                <a:gd name="connsiteX52" fmla="*/ 1574800 w 2927235"/>
                <a:gd name="connsiteY52" fmla="*/ 1600200 h 1642004"/>
                <a:gd name="connsiteX53" fmla="*/ 1524000 w 2927235"/>
                <a:gd name="connsiteY53" fmla="*/ 1612900 h 1642004"/>
                <a:gd name="connsiteX54" fmla="*/ 1485900 w 2927235"/>
                <a:gd name="connsiteY54" fmla="*/ 1619250 h 1642004"/>
                <a:gd name="connsiteX55" fmla="*/ 1054100 w 2927235"/>
                <a:gd name="connsiteY55" fmla="*/ 1625600 h 1642004"/>
                <a:gd name="connsiteX56" fmla="*/ 965200 w 2927235"/>
                <a:gd name="connsiteY56" fmla="*/ 1638300 h 1642004"/>
                <a:gd name="connsiteX57" fmla="*/ 571500 w 2927235"/>
                <a:gd name="connsiteY57" fmla="*/ 1619250 h 1642004"/>
                <a:gd name="connsiteX58" fmla="*/ 552450 w 2927235"/>
                <a:gd name="connsiteY58" fmla="*/ 1612900 h 1642004"/>
                <a:gd name="connsiteX59" fmla="*/ 508000 w 2927235"/>
                <a:gd name="connsiteY59" fmla="*/ 1587500 h 1642004"/>
                <a:gd name="connsiteX60" fmla="*/ 476250 w 2927235"/>
                <a:gd name="connsiteY60" fmla="*/ 1562100 h 1642004"/>
                <a:gd name="connsiteX61" fmla="*/ 444500 w 2927235"/>
                <a:gd name="connsiteY61" fmla="*/ 1530350 h 1642004"/>
                <a:gd name="connsiteX62" fmla="*/ 349250 w 2927235"/>
                <a:gd name="connsiteY62" fmla="*/ 1460500 h 1642004"/>
                <a:gd name="connsiteX63" fmla="*/ 298450 w 2927235"/>
                <a:gd name="connsiteY63" fmla="*/ 1409700 h 1642004"/>
                <a:gd name="connsiteX64" fmla="*/ 215900 w 2927235"/>
                <a:gd name="connsiteY64" fmla="*/ 1339850 h 1642004"/>
                <a:gd name="connsiteX65" fmla="*/ 95250 w 2927235"/>
                <a:gd name="connsiteY65" fmla="*/ 1162050 h 1642004"/>
                <a:gd name="connsiteX66" fmla="*/ 69850 w 2927235"/>
                <a:gd name="connsiteY66" fmla="*/ 1123950 h 1642004"/>
                <a:gd name="connsiteX67" fmla="*/ 57150 w 2927235"/>
                <a:gd name="connsiteY67" fmla="*/ 1079500 h 1642004"/>
                <a:gd name="connsiteX68" fmla="*/ 44450 w 2927235"/>
                <a:gd name="connsiteY68" fmla="*/ 1028700 h 1642004"/>
                <a:gd name="connsiteX69" fmla="*/ 25400 w 2927235"/>
                <a:gd name="connsiteY69" fmla="*/ 984250 h 1642004"/>
                <a:gd name="connsiteX70" fmla="*/ 19050 w 2927235"/>
                <a:gd name="connsiteY70" fmla="*/ 920750 h 1642004"/>
                <a:gd name="connsiteX71" fmla="*/ 6350 w 2927235"/>
                <a:gd name="connsiteY71" fmla="*/ 863600 h 1642004"/>
                <a:gd name="connsiteX72" fmla="*/ 0 w 2927235"/>
                <a:gd name="connsiteY72" fmla="*/ 831850 h 1642004"/>
                <a:gd name="connsiteX73" fmla="*/ 19050 w 2927235"/>
                <a:gd name="connsiteY73" fmla="*/ 450850 h 1642004"/>
                <a:gd name="connsiteX74" fmla="*/ 38100 w 2927235"/>
                <a:gd name="connsiteY74" fmla="*/ 412750 h 1642004"/>
                <a:gd name="connsiteX75" fmla="*/ 44450 w 2927235"/>
                <a:gd name="connsiteY75" fmla="*/ 393700 h 1642004"/>
                <a:gd name="connsiteX76" fmla="*/ 82550 w 2927235"/>
                <a:gd name="connsiteY76" fmla="*/ 323850 h 1642004"/>
                <a:gd name="connsiteX77" fmla="*/ 95250 w 2927235"/>
                <a:gd name="connsiteY77" fmla="*/ 298450 h 1642004"/>
                <a:gd name="connsiteX78" fmla="*/ 101600 w 2927235"/>
                <a:gd name="connsiteY78" fmla="*/ 279400 h 1642004"/>
                <a:gd name="connsiteX79" fmla="*/ 127000 w 2927235"/>
                <a:gd name="connsiteY79" fmla="*/ 254000 h 1642004"/>
                <a:gd name="connsiteX80" fmla="*/ 139700 w 2927235"/>
                <a:gd name="connsiteY80" fmla="*/ 222250 h 1642004"/>
                <a:gd name="connsiteX81" fmla="*/ 215900 w 2927235"/>
                <a:gd name="connsiteY81" fmla="*/ 158750 h 1642004"/>
                <a:gd name="connsiteX82" fmla="*/ 273050 w 2927235"/>
                <a:gd name="connsiteY82" fmla="*/ 114300 h 1642004"/>
                <a:gd name="connsiteX83" fmla="*/ 292100 w 2927235"/>
                <a:gd name="connsiteY83" fmla="*/ 101600 h 1642004"/>
                <a:gd name="connsiteX84" fmla="*/ 330200 w 2927235"/>
                <a:gd name="connsiteY84" fmla="*/ 88900 h 1642004"/>
                <a:gd name="connsiteX85" fmla="*/ 361950 w 2927235"/>
                <a:gd name="connsiteY85" fmla="*/ 69850 h 1642004"/>
                <a:gd name="connsiteX86" fmla="*/ 438150 w 2927235"/>
                <a:gd name="connsiteY86" fmla="*/ 50800 h 1642004"/>
                <a:gd name="connsiteX87" fmla="*/ 488950 w 2927235"/>
                <a:gd name="connsiteY87" fmla="*/ 38100 h 1642004"/>
                <a:gd name="connsiteX88" fmla="*/ 647700 w 2927235"/>
                <a:gd name="connsiteY88" fmla="*/ 19050 h 1642004"/>
                <a:gd name="connsiteX0" fmla="*/ 647700 w 2927235"/>
                <a:gd name="connsiteY0" fmla="*/ 19050 h 1642004"/>
                <a:gd name="connsiteX1" fmla="*/ 698500 w 2927235"/>
                <a:gd name="connsiteY1" fmla="*/ 12700 h 1642004"/>
                <a:gd name="connsiteX2" fmla="*/ 723900 w 2927235"/>
                <a:gd name="connsiteY2" fmla="*/ 0 h 1642004"/>
                <a:gd name="connsiteX3" fmla="*/ 876300 w 2927235"/>
                <a:gd name="connsiteY3" fmla="*/ 6350 h 1642004"/>
                <a:gd name="connsiteX4" fmla="*/ 990600 w 2927235"/>
                <a:gd name="connsiteY4" fmla="*/ 19050 h 1642004"/>
                <a:gd name="connsiteX5" fmla="*/ 1028700 w 2927235"/>
                <a:gd name="connsiteY5" fmla="*/ 31750 h 1642004"/>
                <a:gd name="connsiteX6" fmla="*/ 1066800 w 2927235"/>
                <a:gd name="connsiteY6" fmla="*/ 50800 h 1642004"/>
                <a:gd name="connsiteX7" fmla="*/ 1117600 w 2927235"/>
                <a:gd name="connsiteY7" fmla="*/ 63500 h 1642004"/>
                <a:gd name="connsiteX8" fmla="*/ 1143000 w 2927235"/>
                <a:gd name="connsiteY8" fmla="*/ 76200 h 1642004"/>
                <a:gd name="connsiteX9" fmla="*/ 1212850 w 2927235"/>
                <a:gd name="connsiteY9" fmla="*/ 88900 h 1642004"/>
                <a:gd name="connsiteX10" fmla="*/ 1231900 w 2927235"/>
                <a:gd name="connsiteY10" fmla="*/ 95250 h 1642004"/>
                <a:gd name="connsiteX11" fmla="*/ 1263650 w 2927235"/>
                <a:gd name="connsiteY11" fmla="*/ 107950 h 1642004"/>
                <a:gd name="connsiteX12" fmla="*/ 1327150 w 2927235"/>
                <a:gd name="connsiteY12" fmla="*/ 120650 h 1642004"/>
                <a:gd name="connsiteX13" fmla="*/ 1371600 w 2927235"/>
                <a:gd name="connsiteY13" fmla="*/ 133350 h 1642004"/>
                <a:gd name="connsiteX14" fmla="*/ 1517650 w 2927235"/>
                <a:gd name="connsiteY14" fmla="*/ 146050 h 1642004"/>
                <a:gd name="connsiteX15" fmla="*/ 2755900 w 2927235"/>
                <a:gd name="connsiteY15" fmla="*/ 152400 h 1642004"/>
                <a:gd name="connsiteX16" fmla="*/ 2794000 w 2927235"/>
                <a:gd name="connsiteY16" fmla="*/ 171450 h 1642004"/>
                <a:gd name="connsiteX17" fmla="*/ 2813050 w 2927235"/>
                <a:gd name="connsiteY17" fmla="*/ 184150 h 1642004"/>
                <a:gd name="connsiteX18" fmla="*/ 2844800 w 2927235"/>
                <a:gd name="connsiteY18" fmla="*/ 196850 h 1642004"/>
                <a:gd name="connsiteX19" fmla="*/ 2882900 w 2927235"/>
                <a:gd name="connsiteY19" fmla="*/ 241300 h 1642004"/>
                <a:gd name="connsiteX20" fmla="*/ 2889250 w 2927235"/>
                <a:gd name="connsiteY20" fmla="*/ 260350 h 1642004"/>
                <a:gd name="connsiteX21" fmla="*/ 2901950 w 2927235"/>
                <a:gd name="connsiteY21" fmla="*/ 285750 h 1642004"/>
                <a:gd name="connsiteX22" fmla="*/ 2914650 w 2927235"/>
                <a:gd name="connsiteY22" fmla="*/ 336550 h 1642004"/>
                <a:gd name="connsiteX23" fmla="*/ 2914650 w 2927235"/>
                <a:gd name="connsiteY23" fmla="*/ 825500 h 1642004"/>
                <a:gd name="connsiteX24" fmla="*/ 2895600 w 2927235"/>
                <a:gd name="connsiteY24" fmla="*/ 901700 h 1642004"/>
                <a:gd name="connsiteX25" fmla="*/ 2889250 w 2927235"/>
                <a:gd name="connsiteY25" fmla="*/ 920750 h 1642004"/>
                <a:gd name="connsiteX26" fmla="*/ 2882900 w 2927235"/>
                <a:gd name="connsiteY26" fmla="*/ 939800 h 1642004"/>
                <a:gd name="connsiteX27" fmla="*/ 2844800 w 2927235"/>
                <a:gd name="connsiteY27" fmla="*/ 984250 h 1642004"/>
                <a:gd name="connsiteX28" fmla="*/ 2825750 w 2927235"/>
                <a:gd name="connsiteY28" fmla="*/ 1003300 h 1642004"/>
                <a:gd name="connsiteX29" fmla="*/ 2813050 w 2927235"/>
                <a:gd name="connsiteY29" fmla="*/ 1028700 h 1642004"/>
                <a:gd name="connsiteX30" fmla="*/ 2787650 w 2927235"/>
                <a:gd name="connsiteY30" fmla="*/ 1047750 h 1642004"/>
                <a:gd name="connsiteX31" fmla="*/ 2755900 w 2927235"/>
                <a:gd name="connsiteY31" fmla="*/ 1079500 h 1642004"/>
                <a:gd name="connsiteX32" fmla="*/ 2743200 w 2927235"/>
                <a:gd name="connsiteY32" fmla="*/ 1098550 h 1642004"/>
                <a:gd name="connsiteX33" fmla="*/ 2705100 w 2927235"/>
                <a:gd name="connsiteY33" fmla="*/ 1130300 h 1642004"/>
                <a:gd name="connsiteX34" fmla="*/ 2673350 w 2927235"/>
                <a:gd name="connsiteY34" fmla="*/ 1174750 h 1642004"/>
                <a:gd name="connsiteX35" fmla="*/ 2622550 w 2927235"/>
                <a:gd name="connsiteY35" fmla="*/ 1212850 h 1642004"/>
                <a:gd name="connsiteX36" fmla="*/ 2495550 w 2927235"/>
                <a:gd name="connsiteY36" fmla="*/ 1301750 h 1642004"/>
                <a:gd name="connsiteX37" fmla="*/ 2406650 w 2927235"/>
                <a:gd name="connsiteY37" fmla="*/ 1339850 h 1642004"/>
                <a:gd name="connsiteX38" fmla="*/ 2381250 w 2927235"/>
                <a:gd name="connsiteY38" fmla="*/ 1352550 h 1642004"/>
                <a:gd name="connsiteX39" fmla="*/ 2355850 w 2927235"/>
                <a:gd name="connsiteY39" fmla="*/ 1365250 h 1642004"/>
                <a:gd name="connsiteX40" fmla="*/ 2254250 w 2927235"/>
                <a:gd name="connsiteY40" fmla="*/ 1422400 h 1642004"/>
                <a:gd name="connsiteX41" fmla="*/ 2216150 w 2927235"/>
                <a:gd name="connsiteY41" fmla="*/ 1441450 h 1642004"/>
                <a:gd name="connsiteX42" fmla="*/ 2165350 w 2927235"/>
                <a:gd name="connsiteY42" fmla="*/ 1454150 h 1642004"/>
                <a:gd name="connsiteX43" fmla="*/ 2139950 w 2927235"/>
                <a:gd name="connsiteY43" fmla="*/ 1466850 h 1642004"/>
                <a:gd name="connsiteX44" fmla="*/ 2089150 w 2927235"/>
                <a:gd name="connsiteY44" fmla="*/ 1479550 h 1642004"/>
                <a:gd name="connsiteX45" fmla="*/ 2000250 w 2927235"/>
                <a:gd name="connsiteY45" fmla="*/ 1517650 h 1642004"/>
                <a:gd name="connsiteX46" fmla="*/ 1943100 w 2927235"/>
                <a:gd name="connsiteY46" fmla="*/ 1530350 h 1642004"/>
                <a:gd name="connsiteX47" fmla="*/ 1905000 w 2927235"/>
                <a:gd name="connsiteY47" fmla="*/ 1543050 h 1642004"/>
                <a:gd name="connsiteX48" fmla="*/ 1841500 w 2927235"/>
                <a:gd name="connsiteY48" fmla="*/ 1555750 h 1642004"/>
                <a:gd name="connsiteX49" fmla="*/ 1771650 w 2927235"/>
                <a:gd name="connsiteY49" fmla="*/ 1574800 h 1642004"/>
                <a:gd name="connsiteX50" fmla="*/ 1739900 w 2927235"/>
                <a:gd name="connsiteY50" fmla="*/ 1587500 h 1642004"/>
                <a:gd name="connsiteX51" fmla="*/ 1574800 w 2927235"/>
                <a:gd name="connsiteY51" fmla="*/ 1600200 h 1642004"/>
                <a:gd name="connsiteX52" fmla="*/ 1524000 w 2927235"/>
                <a:gd name="connsiteY52" fmla="*/ 1612900 h 1642004"/>
                <a:gd name="connsiteX53" fmla="*/ 1485900 w 2927235"/>
                <a:gd name="connsiteY53" fmla="*/ 1619250 h 1642004"/>
                <a:gd name="connsiteX54" fmla="*/ 1054100 w 2927235"/>
                <a:gd name="connsiteY54" fmla="*/ 1625600 h 1642004"/>
                <a:gd name="connsiteX55" fmla="*/ 965200 w 2927235"/>
                <a:gd name="connsiteY55" fmla="*/ 1638300 h 1642004"/>
                <a:gd name="connsiteX56" fmla="*/ 571500 w 2927235"/>
                <a:gd name="connsiteY56" fmla="*/ 1619250 h 1642004"/>
                <a:gd name="connsiteX57" fmla="*/ 552450 w 2927235"/>
                <a:gd name="connsiteY57" fmla="*/ 1612900 h 1642004"/>
                <a:gd name="connsiteX58" fmla="*/ 508000 w 2927235"/>
                <a:gd name="connsiteY58" fmla="*/ 1587500 h 1642004"/>
                <a:gd name="connsiteX59" fmla="*/ 476250 w 2927235"/>
                <a:gd name="connsiteY59" fmla="*/ 1562100 h 1642004"/>
                <a:gd name="connsiteX60" fmla="*/ 444500 w 2927235"/>
                <a:gd name="connsiteY60" fmla="*/ 1530350 h 1642004"/>
                <a:gd name="connsiteX61" fmla="*/ 349250 w 2927235"/>
                <a:gd name="connsiteY61" fmla="*/ 1460500 h 1642004"/>
                <a:gd name="connsiteX62" fmla="*/ 298450 w 2927235"/>
                <a:gd name="connsiteY62" fmla="*/ 1409700 h 1642004"/>
                <a:gd name="connsiteX63" fmla="*/ 215900 w 2927235"/>
                <a:gd name="connsiteY63" fmla="*/ 1339850 h 1642004"/>
                <a:gd name="connsiteX64" fmla="*/ 95250 w 2927235"/>
                <a:gd name="connsiteY64" fmla="*/ 1162050 h 1642004"/>
                <a:gd name="connsiteX65" fmla="*/ 69850 w 2927235"/>
                <a:gd name="connsiteY65" fmla="*/ 1123950 h 1642004"/>
                <a:gd name="connsiteX66" fmla="*/ 57150 w 2927235"/>
                <a:gd name="connsiteY66" fmla="*/ 1079500 h 1642004"/>
                <a:gd name="connsiteX67" fmla="*/ 44450 w 2927235"/>
                <a:gd name="connsiteY67" fmla="*/ 1028700 h 1642004"/>
                <a:gd name="connsiteX68" fmla="*/ 25400 w 2927235"/>
                <a:gd name="connsiteY68" fmla="*/ 984250 h 1642004"/>
                <a:gd name="connsiteX69" fmla="*/ 19050 w 2927235"/>
                <a:gd name="connsiteY69" fmla="*/ 920750 h 1642004"/>
                <a:gd name="connsiteX70" fmla="*/ 6350 w 2927235"/>
                <a:gd name="connsiteY70" fmla="*/ 863600 h 1642004"/>
                <a:gd name="connsiteX71" fmla="*/ 0 w 2927235"/>
                <a:gd name="connsiteY71" fmla="*/ 831850 h 1642004"/>
                <a:gd name="connsiteX72" fmla="*/ 19050 w 2927235"/>
                <a:gd name="connsiteY72" fmla="*/ 450850 h 1642004"/>
                <a:gd name="connsiteX73" fmla="*/ 38100 w 2927235"/>
                <a:gd name="connsiteY73" fmla="*/ 412750 h 1642004"/>
                <a:gd name="connsiteX74" fmla="*/ 44450 w 2927235"/>
                <a:gd name="connsiteY74" fmla="*/ 393700 h 1642004"/>
                <a:gd name="connsiteX75" fmla="*/ 82550 w 2927235"/>
                <a:gd name="connsiteY75" fmla="*/ 323850 h 1642004"/>
                <a:gd name="connsiteX76" fmla="*/ 95250 w 2927235"/>
                <a:gd name="connsiteY76" fmla="*/ 298450 h 1642004"/>
                <a:gd name="connsiteX77" fmla="*/ 101600 w 2927235"/>
                <a:gd name="connsiteY77" fmla="*/ 279400 h 1642004"/>
                <a:gd name="connsiteX78" fmla="*/ 127000 w 2927235"/>
                <a:gd name="connsiteY78" fmla="*/ 254000 h 1642004"/>
                <a:gd name="connsiteX79" fmla="*/ 139700 w 2927235"/>
                <a:gd name="connsiteY79" fmla="*/ 222250 h 1642004"/>
                <a:gd name="connsiteX80" fmla="*/ 215900 w 2927235"/>
                <a:gd name="connsiteY80" fmla="*/ 158750 h 1642004"/>
                <a:gd name="connsiteX81" fmla="*/ 273050 w 2927235"/>
                <a:gd name="connsiteY81" fmla="*/ 114300 h 1642004"/>
                <a:gd name="connsiteX82" fmla="*/ 292100 w 2927235"/>
                <a:gd name="connsiteY82" fmla="*/ 101600 h 1642004"/>
                <a:gd name="connsiteX83" fmla="*/ 330200 w 2927235"/>
                <a:gd name="connsiteY83" fmla="*/ 88900 h 1642004"/>
                <a:gd name="connsiteX84" fmla="*/ 361950 w 2927235"/>
                <a:gd name="connsiteY84" fmla="*/ 69850 h 1642004"/>
                <a:gd name="connsiteX85" fmla="*/ 438150 w 2927235"/>
                <a:gd name="connsiteY85" fmla="*/ 50800 h 1642004"/>
                <a:gd name="connsiteX86" fmla="*/ 488950 w 2927235"/>
                <a:gd name="connsiteY86" fmla="*/ 38100 h 1642004"/>
                <a:gd name="connsiteX87" fmla="*/ 647700 w 2927235"/>
                <a:gd name="connsiteY87" fmla="*/ 19050 h 1642004"/>
                <a:gd name="connsiteX0" fmla="*/ 647700 w 2927235"/>
                <a:gd name="connsiteY0" fmla="*/ 19050 h 1642004"/>
                <a:gd name="connsiteX1" fmla="*/ 698500 w 2927235"/>
                <a:gd name="connsiteY1" fmla="*/ 12700 h 1642004"/>
                <a:gd name="connsiteX2" fmla="*/ 723900 w 2927235"/>
                <a:gd name="connsiteY2" fmla="*/ 0 h 1642004"/>
                <a:gd name="connsiteX3" fmla="*/ 876300 w 2927235"/>
                <a:gd name="connsiteY3" fmla="*/ 6350 h 1642004"/>
                <a:gd name="connsiteX4" fmla="*/ 990600 w 2927235"/>
                <a:gd name="connsiteY4" fmla="*/ 19050 h 1642004"/>
                <a:gd name="connsiteX5" fmla="*/ 1028700 w 2927235"/>
                <a:gd name="connsiteY5" fmla="*/ 31750 h 1642004"/>
                <a:gd name="connsiteX6" fmla="*/ 1066800 w 2927235"/>
                <a:gd name="connsiteY6" fmla="*/ 50800 h 1642004"/>
                <a:gd name="connsiteX7" fmla="*/ 1117600 w 2927235"/>
                <a:gd name="connsiteY7" fmla="*/ 63500 h 1642004"/>
                <a:gd name="connsiteX8" fmla="*/ 1143000 w 2927235"/>
                <a:gd name="connsiteY8" fmla="*/ 76200 h 1642004"/>
                <a:gd name="connsiteX9" fmla="*/ 1212850 w 2927235"/>
                <a:gd name="connsiteY9" fmla="*/ 88900 h 1642004"/>
                <a:gd name="connsiteX10" fmla="*/ 1231900 w 2927235"/>
                <a:gd name="connsiteY10" fmla="*/ 95250 h 1642004"/>
                <a:gd name="connsiteX11" fmla="*/ 1263650 w 2927235"/>
                <a:gd name="connsiteY11" fmla="*/ 107950 h 1642004"/>
                <a:gd name="connsiteX12" fmla="*/ 1327150 w 2927235"/>
                <a:gd name="connsiteY12" fmla="*/ 120650 h 1642004"/>
                <a:gd name="connsiteX13" fmla="*/ 1371600 w 2927235"/>
                <a:gd name="connsiteY13" fmla="*/ 133350 h 1642004"/>
                <a:gd name="connsiteX14" fmla="*/ 2755900 w 2927235"/>
                <a:gd name="connsiteY14" fmla="*/ 152400 h 1642004"/>
                <a:gd name="connsiteX15" fmla="*/ 2794000 w 2927235"/>
                <a:gd name="connsiteY15" fmla="*/ 171450 h 1642004"/>
                <a:gd name="connsiteX16" fmla="*/ 2813050 w 2927235"/>
                <a:gd name="connsiteY16" fmla="*/ 184150 h 1642004"/>
                <a:gd name="connsiteX17" fmla="*/ 2844800 w 2927235"/>
                <a:gd name="connsiteY17" fmla="*/ 196850 h 1642004"/>
                <a:gd name="connsiteX18" fmla="*/ 2882900 w 2927235"/>
                <a:gd name="connsiteY18" fmla="*/ 241300 h 1642004"/>
                <a:gd name="connsiteX19" fmla="*/ 2889250 w 2927235"/>
                <a:gd name="connsiteY19" fmla="*/ 260350 h 1642004"/>
                <a:gd name="connsiteX20" fmla="*/ 2901950 w 2927235"/>
                <a:gd name="connsiteY20" fmla="*/ 285750 h 1642004"/>
                <a:gd name="connsiteX21" fmla="*/ 2914650 w 2927235"/>
                <a:gd name="connsiteY21" fmla="*/ 336550 h 1642004"/>
                <a:gd name="connsiteX22" fmla="*/ 2914650 w 2927235"/>
                <a:gd name="connsiteY22" fmla="*/ 825500 h 1642004"/>
                <a:gd name="connsiteX23" fmla="*/ 2895600 w 2927235"/>
                <a:gd name="connsiteY23" fmla="*/ 901700 h 1642004"/>
                <a:gd name="connsiteX24" fmla="*/ 2889250 w 2927235"/>
                <a:gd name="connsiteY24" fmla="*/ 920750 h 1642004"/>
                <a:gd name="connsiteX25" fmla="*/ 2882900 w 2927235"/>
                <a:gd name="connsiteY25" fmla="*/ 939800 h 1642004"/>
                <a:gd name="connsiteX26" fmla="*/ 2844800 w 2927235"/>
                <a:gd name="connsiteY26" fmla="*/ 984250 h 1642004"/>
                <a:gd name="connsiteX27" fmla="*/ 2825750 w 2927235"/>
                <a:gd name="connsiteY27" fmla="*/ 1003300 h 1642004"/>
                <a:gd name="connsiteX28" fmla="*/ 2813050 w 2927235"/>
                <a:gd name="connsiteY28" fmla="*/ 1028700 h 1642004"/>
                <a:gd name="connsiteX29" fmla="*/ 2787650 w 2927235"/>
                <a:gd name="connsiteY29" fmla="*/ 1047750 h 1642004"/>
                <a:gd name="connsiteX30" fmla="*/ 2755900 w 2927235"/>
                <a:gd name="connsiteY30" fmla="*/ 1079500 h 1642004"/>
                <a:gd name="connsiteX31" fmla="*/ 2743200 w 2927235"/>
                <a:gd name="connsiteY31" fmla="*/ 1098550 h 1642004"/>
                <a:gd name="connsiteX32" fmla="*/ 2705100 w 2927235"/>
                <a:gd name="connsiteY32" fmla="*/ 1130300 h 1642004"/>
                <a:gd name="connsiteX33" fmla="*/ 2673350 w 2927235"/>
                <a:gd name="connsiteY33" fmla="*/ 1174750 h 1642004"/>
                <a:gd name="connsiteX34" fmla="*/ 2622550 w 2927235"/>
                <a:gd name="connsiteY34" fmla="*/ 1212850 h 1642004"/>
                <a:gd name="connsiteX35" fmla="*/ 2495550 w 2927235"/>
                <a:gd name="connsiteY35" fmla="*/ 1301750 h 1642004"/>
                <a:gd name="connsiteX36" fmla="*/ 2406650 w 2927235"/>
                <a:gd name="connsiteY36" fmla="*/ 1339850 h 1642004"/>
                <a:gd name="connsiteX37" fmla="*/ 2381250 w 2927235"/>
                <a:gd name="connsiteY37" fmla="*/ 1352550 h 1642004"/>
                <a:gd name="connsiteX38" fmla="*/ 2355850 w 2927235"/>
                <a:gd name="connsiteY38" fmla="*/ 1365250 h 1642004"/>
                <a:gd name="connsiteX39" fmla="*/ 2254250 w 2927235"/>
                <a:gd name="connsiteY39" fmla="*/ 1422400 h 1642004"/>
                <a:gd name="connsiteX40" fmla="*/ 2216150 w 2927235"/>
                <a:gd name="connsiteY40" fmla="*/ 1441450 h 1642004"/>
                <a:gd name="connsiteX41" fmla="*/ 2165350 w 2927235"/>
                <a:gd name="connsiteY41" fmla="*/ 1454150 h 1642004"/>
                <a:gd name="connsiteX42" fmla="*/ 2139950 w 2927235"/>
                <a:gd name="connsiteY42" fmla="*/ 1466850 h 1642004"/>
                <a:gd name="connsiteX43" fmla="*/ 2089150 w 2927235"/>
                <a:gd name="connsiteY43" fmla="*/ 1479550 h 1642004"/>
                <a:gd name="connsiteX44" fmla="*/ 2000250 w 2927235"/>
                <a:gd name="connsiteY44" fmla="*/ 1517650 h 1642004"/>
                <a:gd name="connsiteX45" fmla="*/ 1943100 w 2927235"/>
                <a:gd name="connsiteY45" fmla="*/ 1530350 h 1642004"/>
                <a:gd name="connsiteX46" fmla="*/ 1905000 w 2927235"/>
                <a:gd name="connsiteY46" fmla="*/ 1543050 h 1642004"/>
                <a:gd name="connsiteX47" fmla="*/ 1841500 w 2927235"/>
                <a:gd name="connsiteY47" fmla="*/ 1555750 h 1642004"/>
                <a:gd name="connsiteX48" fmla="*/ 1771650 w 2927235"/>
                <a:gd name="connsiteY48" fmla="*/ 1574800 h 1642004"/>
                <a:gd name="connsiteX49" fmla="*/ 1739900 w 2927235"/>
                <a:gd name="connsiteY49" fmla="*/ 1587500 h 1642004"/>
                <a:gd name="connsiteX50" fmla="*/ 1574800 w 2927235"/>
                <a:gd name="connsiteY50" fmla="*/ 1600200 h 1642004"/>
                <a:gd name="connsiteX51" fmla="*/ 1524000 w 2927235"/>
                <a:gd name="connsiteY51" fmla="*/ 1612900 h 1642004"/>
                <a:gd name="connsiteX52" fmla="*/ 1485900 w 2927235"/>
                <a:gd name="connsiteY52" fmla="*/ 1619250 h 1642004"/>
                <a:gd name="connsiteX53" fmla="*/ 1054100 w 2927235"/>
                <a:gd name="connsiteY53" fmla="*/ 1625600 h 1642004"/>
                <a:gd name="connsiteX54" fmla="*/ 965200 w 2927235"/>
                <a:gd name="connsiteY54" fmla="*/ 1638300 h 1642004"/>
                <a:gd name="connsiteX55" fmla="*/ 571500 w 2927235"/>
                <a:gd name="connsiteY55" fmla="*/ 1619250 h 1642004"/>
                <a:gd name="connsiteX56" fmla="*/ 552450 w 2927235"/>
                <a:gd name="connsiteY56" fmla="*/ 1612900 h 1642004"/>
                <a:gd name="connsiteX57" fmla="*/ 508000 w 2927235"/>
                <a:gd name="connsiteY57" fmla="*/ 1587500 h 1642004"/>
                <a:gd name="connsiteX58" fmla="*/ 476250 w 2927235"/>
                <a:gd name="connsiteY58" fmla="*/ 1562100 h 1642004"/>
                <a:gd name="connsiteX59" fmla="*/ 444500 w 2927235"/>
                <a:gd name="connsiteY59" fmla="*/ 1530350 h 1642004"/>
                <a:gd name="connsiteX60" fmla="*/ 349250 w 2927235"/>
                <a:gd name="connsiteY60" fmla="*/ 1460500 h 1642004"/>
                <a:gd name="connsiteX61" fmla="*/ 298450 w 2927235"/>
                <a:gd name="connsiteY61" fmla="*/ 1409700 h 1642004"/>
                <a:gd name="connsiteX62" fmla="*/ 215900 w 2927235"/>
                <a:gd name="connsiteY62" fmla="*/ 1339850 h 1642004"/>
                <a:gd name="connsiteX63" fmla="*/ 95250 w 2927235"/>
                <a:gd name="connsiteY63" fmla="*/ 1162050 h 1642004"/>
                <a:gd name="connsiteX64" fmla="*/ 69850 w 2927235"/>
                <a:gd name="connsiteY64" fmla="*/ 1123950 h 1642004"/>
                <a:gd name="connsiteX65" fmla="*/ 57150 w 2927235"/>
                <a:gd name="connsiteY65" fmla="*/ 1079500 h 1642004"/>
                <a:gd name="connsiteX66" fmla="*/ 44450 w 2927235"/>
                <a:gd name="connsiteY66" fmla="*/ 1028700 h 1642004"/>
                <a:gd name="connsiteX67" fmla="*/ 25400 w 2927235"/>
                <a:gd name="connsiteY67" fmla="*/ 984250 h 1642004"/>
                <a:gd name="connsiteX68" fmla="*/ 19050 w 2927235"/>
                <a:gd name="connsiteY68" fmla="*/ 920750 h 1642004"/>
                <a:gd name="connsiteX69" fmla="*/ 6350 w 2927235"/>
                <a:gd name="connsiteY69" fmla="*/ 863600 h 1642004"/>
                <a:gd name="connsiteX70" fmla="*/ 0 w 2927235"/>
                <a:gd name="connsiteY70" fmla="*/ 831850 h 1642004"/>
                <a:gd name="connsiteX71" fmla="*/ 19050 w 2927235"/>
                <a:gd name="connsiteY71" fmla="*/ 450850 h 1642004"/>
                <a:gd name="connsiteX72" fmla="*/ 38100 w 2927235"/>
                <a:gd name="connsiteY72" fmla="*/ 412750 h 1642004"/>
                <a:gd name="connsiteX73" fmla="*/ 44450 w 2927235"/>
                <a:gd name="connsiteY73" fmla="*/ 393700 h 1642004"/>
                <a:gd name="connsiteX74" fmla="*/ 82550 w 2927235"/>
                <a:gd name="connsiteY74" fmla="*/ 323850 h 1642004"/>
                <a:gd name="connsiteX75" fmla="*/ 95250 w 2927235"/>
                <a:gd name="connsiteY75" fmla="*/ 298450 h 1642004"/>
                <a:gd name="connsiteX76" fmla="*/ 101600 w 2927235"/>
                <a:gd name="connsiteY76" fmla="*/ 279400 h 1642004"/>
                <a:gd name="connsiteX77" fmla="*/ 127000 w 2927235"/>
                <a:gd name="connsiteY77" fmla="*/ 254000 h 1642004"/>
                <a:gd name="connsiteX78" fmla="*/ 139700 w 2927235"/>
                <a:gd name="connsiteY78" fmla="*/ 222250 h 1642004"/>
                <a:gd name="connsiteX79" fmla="*/ 215900 w 2927235"/>
                <a:gd name="connsiteY79" fmla="*/ 158750 h 1642004"/>
                <a:gd name="connsiteX80" fmla="*/ 273050 w 2927235"/>
                <a:gd name="connsiteY80" fmla="*/ 114300 h 1642004"/>
                <a:gd name="connsiteX81" fmla="*/ 292100 w 2927235"/>
                <a:gd name="connsiteY81" fmla="*/ 101600 h 1642004"/>
                <a:gd name="connsiteX82" fmla="*/ 330200 w 2927235"/>
                <a:gd name="connsiteY82" fmla="*/ 88900 h 1642004"/>
                <a:gd name="connsiteX83" fmla="*/ 361950 w 2927235"/>
                <a:gd name="connsiteY83" fmla="*/ 69850 h 1642004"/>
                <a:gd name="connsiteX84" fmla="*/ 438150 w 2927235"/>
                <a:gd name="connsiteY84" fmla="*/ 50800 h 1642004"/>
                <a:gd name="connsiteX85" fmla="*/ 488950 w 2927235"/>
                <a:gd name="connsiteY85" fmla="*/ 38100 h 1642004"/>
                <a:gd name="connsiteX86" fmla="*/ 647700 w 2927235"/>
                <a:gd name="connsiteY86" fmla="*/ 19050 h 1642004"/>
                <a:gd name="connsiteX0" fmla="*/ 647700 w 2927235"/>
                <a:gd name="connsiteY0" fmla="*/ 19050 h 1642004"/>
                <a:gd name="connsiteX1" fmla="*/ 698500 w 2927235"/>
                <a:gd name="connsiteY1" fmla="*/ 12700 h 1642004"/>
                <a:gd name="connsiteX2" fmla="*/ 723900 w 2927235"/>
                <a:gd name="connsiteY2" fmla="*/ 0 h 1642004"/>
                <a:gd name="connsiteX3" fmla="*/ 876300 w 2927235"/>
                <a:gd name="connsiteY3" fmla="*/ 6350 h 1642004"/>
                <a:gd name="connsiteX4" fmla="*/ 990600 w 2927235"/>
                <a:gd name="connsiteY4" fmla="*/ 19050 h 1642004"/>
                <a:gd name="connsiteX5" fmla="*/ 1028700 w 2927235"/>
                <a:gd name="connsiteY5" fmla="*/ 31750 h 1642004"/>
                <a:gd name="connsiteX6" fmla="*/ 1066800 w 2927235"/>
                <a:gd name="connsiteY6" fmla="*/ 50800 h 1642004"/>
                <a:gd name="connsiteX7" fmla="*/ 1117600 w 2927235"/>
                <a:gd name="connsiteY7" fmla="*/ 63500 h 1642004"/>
                <a:gd name="connsiteX8" fmla="*/ 1143000 w 2927235"/>
                <a:gd name="connsiteY8" fmla="*/ 76200 h 1642004"/>
                <a:gd name="connsiteX9" fmla="*/ 1212850 w 2927235"/>
                <a:gd name="connsiteY9" fmla="*/ 88900 h 1642004"/>
                <a:gd name="connsiteX10" fmla="*/ 1231900 w 2927235"/>
                <a:gd name="connsiteY10" fmla="*/ 95250 h 1642004"/>
                <a:gd name="connsiteX11" fmla="*/ 1263650 w 2927235"/>
                <a:gd name="connsiteY11" fmla="*/ 107950 h 1642004"/>
                <a:gd name="connsiteX12" fmla="*/ 1371600 w 2927235"/>
                <a:gd name="connsiteY12" fmla="*/ 133350 h 1642004"/>
                <a:gd name="connsiteX13" fmla="*/ 2755900 w 2927235"/>
                <a:gd name="connsiteY13" fmla="*/ 152400 h 1642004"/>
                <a:gd name="connsiteX14" fmla="*/ 2794000 w 2927235"/>
                <a:gd name="connsiteY14" fmla="*/ 171450 h 1642004"/>
                <a:gd name="connsiteX15" fmla="*/ 2813050 w 2927235"/>
                <a:gd name="connsiteY15" fmla="*/ 184150 h 1642004"/>
                <a:gd name="connsiteX16" fmla="*/ 2844800 w 2927235"/>
                <a:gd name="connsiteY16" fmla="*/ 196850 h 1642004"/>
                <a:gd name="connsiteX17" fmla="*/ 2882900 w 2927235"/>
                <a:gd name="connsiteY17" fmla="*/ 241300 h 1642004"/>
                <a:gd name="connsiteX18" fmla="*/ 2889250 w 2927235"/>
                <a:gd name="connsiteY18" fmla="*/ 260350 h 1642004"/>
                <a:gd name="connsiteX19" fmla="*/ 2901950 w 2927235"/>
                <a:gd name="connsiteY19" fmla="*/ 285750 h 1642004"/>
                <a:gd name="connsiteX20" fmla="*/ 2914650 w 2927235"/>
                <a:gd name="connsiteY20" fmla="*/ 336550 h 1642004"/>
                <a:gd name="connsiteX21" fmla="*/ 2914650 w 2927235"/>
                <a:gd name="connsiteY21" fmla="*/ 825500 h 1642004"/>
                <a:gd name="connsiteX22" fmla="*/ 2895600 w 2927235"/>
                <a:gd name="connsiteY22" fmla="*/ 901700 h 1642004"/>
                <a:gd name="connsiteX23" fmla="*/ 2889250 w 2927235"/>
                <a:gd name="connsiteY23" fmla="*/ 920750 h 1642004"/>
                <a:gd name="connsiteX24" fmla="*/ 2882900 w 2927235"/>
                <a:gd name="connsiteY24" fmla="*/ 939800 h 1642004"/>
                <a:gd name="connsiteX25" fmla="*/ 2844800 w 2927235"/>
                <a:gd name="connsiteY25" fmla="*/ 984250 h 1642004"/>
                <a:gd name="connsiteX26" fmla="*/ 2825750 w 2927235"/>
                <a:gd name="connsiteY26" fmla="*/ 1003300 h 1642004"/>
                <a:gd name="connsiteX27" fmla="*/ 2813050 w 2927235"/>
                <a:gd name="connsiteY27" fmla="*/ 1028700 h 1642004"/>
                <a:gd name="connsiteX28" fmla="*/ 2787650 w 2927235"/>
                <a:gd name="connsiteY28" fmla="*/ 1047750 h 1642004"/>
                <a:gd name="connsiteX29" fmla="*/ 2755900 w 2927235"/>
                <a:gd name="connsiteY29" fmla="*/ 1079500 h 1642004"/>
                <a:gd name="connsiteX30" fmla="*/ 2743200 w 2927235"/>
                <a:gd name="connsiteY30" fmla="*/ 1098550 h 1642004"/>
                <a:gd name="connsiteX31" fmla="*/ 2705100 w 2927235"/>
                <a:gd name="connsiteY31" fmla="*/ 1130300 h 1642004"/>
                <a:gd name="connsiteX32" fmla="*/ 2673350 w 2927235"/>
                <a:gd name="connsiteY32" fmla="*/ 1174750 h 1642004"/>
                <a:gd name="connsiteX33" fmla="*/ 2622550 w 2927235"/>
                <a:gd name="connsiteY33" fmla="*/ 1212850 h 1642004"/>
                <a:gd name="connsiteX34" fmla="*/ 2495550 w 2927235"/>
                <a:gd name="connsiteY34" fmla="*/ 1301750 h 1642004"/>
                <a:gd name="connsiteX35" fmla="*/ 2406650 w 2927235"/>
                <a:gd name="connsiteY35" fmla="*/ 1339850 h 1642004"/>
                <a:gd name="connsiteX36" fmla="*/ 2381250 w 2927235"/>
                <a:gd name="connsiteY36" fmla="*/ 1352550 h 1642004"/>
                <a:gd name="connsiteX37" fmla="*/ 2355850 w 2927235"/>
                <a:gd name="connsiteY37" fmla="*/ 1365250 h 1642004"/>
                <a:gd name="connsiteX38" fmla="*/ 2254250 w 2927235"/>
                <a:gd name="connsiteY38" fmla="*/ 1422400 h 1642004"/>
                <a:gd name="connsiteX39" fmla="*/ 2216150 w 2927235"/>
                <a:gd name="connsiteY39" fmla="*/ 1441450 h 1642004"/>
                <a:gd name="connsiteX40" fmla="*/ 2165350 w 2927235"/>
                <a:gd name="connsiteY40" fmla="*/ 1454150 h 1642004"/>
                <a:gd name="connsiteX41" fmla="*/ 2139950 w 2927235"/>
                <a:gd name="connsiteY41" fmla="*/ 1466850 h 1642004"/>
                <a:gd name="connsiteX42" fmla="*/ 2089150 w 2927235"/>
                <a:gd name="connsiteY42" fmla="*/ 1479550 h 1642004"/>
                <a:gd name="connsiteX43" fmla="*/ 2000250 w 2927235"/>
                <a:gd name="connsiteY43" fmla="*/ 1517650 h 1642004"/>
                <a:gd name="connsiteX44" fmla="*/ 1943100 w 2927235"/>
                <a:gd name="connsiteY44" fmla="*/ 1530350 h 1642004"/>
                <a:gd name="connsiteX45" fmla="*/ 1905000 w 2927235"/>
                <a:gd name="connsiteY45" fmla="*/ 1543050 h 1642004"/>
                <a:gd name="connsiteX46" fmla="*/ 1841500 w 2927235"/>
                <a:gd name="connsiteY46" fmla="*/ 1555750 h 1642004"/>
                <a:gd name="connsiteX47" fmla="*/ 1771650 w 2927235"/>
                <a:gd name="connsiteY47" fmla="*/ 1574800 h 1642004"/>
                <a:gd name="connsiteX48" fmla="*/ 1739900 w 2927235"/>
                <a:gd name="connsiteY48" fmla="*/ 1587500 h 1642004"/>
                <a:gd name="connsiteX49" fmla="*/ 1574800 w 2927235"/>
                <a:gd name="connsiteY49" fmla="*/ 1600200 h 1642004"/>
                <a:gd name="connsiteX50" fmla="*/ 1524000 w 2927235"/>
                <a:gd name="connsiteY50" fmla="*/ 1612900 h 1642004"/>
                <a:gd name="connsiteX51" fmla="*/ 1485900 w 2927235"/>
                <a:gd name="connsiteY51" fmla="*/ 1619250 h 1642004"/>
                <a:gd name="connsiteX52" fmla="*/ 1054100 w 2927235"/>
                <a:gd name="connsiteY52" fmla="*/ 1625600 h 1642004"/>
                <a:gd name="connsiteX53" fmla="*/ 965200 w 2927235"/>
                <a:gd name="connsiteY53" fmla="*/ 1638300 h 1642004"/>
                <a:gd name="connsiteX54" fmla="*/ 571500 w 2927235"/>
                <a:gd name="connsiteY54" fmla="*/ 1619250 h 1642004"/>
                <a:gd name="connsiteX55" fmla="*/ 552450 w 2927235"/>
                <a:gd name="connsiteY55" fmla="*/ 1612900 h 1642004"/>
                <a:gd name="connsiteX56" fmla="*/ 508000 w 2927235"/>
                <a:gd name="connsiteY56" fmla="*/ 1587500 h 1642004"/>
                <a:gd name="connsiteX57" fmla="*/ 476250 w 2927235"/>
                <a:gd name="connsiteY57" fmla="*/ 1562100 h 1642004"/>
                <a:gd name="connsiteX58" fmla="*/ 444500 w 2927235"/>
                <a:gd name="connsiteY58" fmla="*/ 1530350 h 1642004"/>
                <a:gd name="connsiteX59" fmla="*/ 349250 w 2927235"/>
                <a:gd name="connsiteY59" fmla="*/ 1460500 h 1642004"/>
                <a:gd name="connsiteX60" fmla="*/ 298450 w 2927235"/>
                <a:gd name="connsiteY60" fmla="*/ 1409700 h 1642004"/>
                <a:gd name="connsiteX61" fmla="*/ 215900 w 2927235"/>
                <a:gd name="connsiteY61" fmla="*/ 1339850 h 1642004"/>
                <a:gd name="connsiteX62" fmla="*/ 95250 w 2927235"/>
                <a:gd name="connsiteY62" fmla="*/ 1162050 h 1642004"/>
                <a:gd name="connsiteX63" fmla="*/ 69850 w 2927235"/>
                <a:gd name="connsiteY63" fmla="*/ 1123950 h 1642004"/>
                <a:gd name="connsiteX64" fmla="*/ 57150 w 2927235"/>
                <a:gd name="connsiteY64" fmla="*/ 1079500 h 1642004"/>
                <a:gd name="connsiteX65" fmla="*/ 44450 w 2927235"/>
                <a:gd name="connsiteY65" fmla="*/ 1028700 h 1642004"/>
                <a:gd name="connsiteX66" fmla="*/ 25400 w 2927235"/>
                <a:gd name="connsiteY66" fmla="*/ 984250 h 1642004"/>
                <a:gd name="connsiteX67" fmla="*/ 19050 w 2927235"/>
                <a:gd name="connsiteY67" fmla="*/ 920750 h 1642004"/>
                <a:gd name="connsiteX68" fmla="*/ 6350 w 2927235"/>
                <a:gd name="connsiteY68" fmla="*/ 863600 h 1642004"/>
                <a:gd name="connsiteX69" fmla="*/ 0 w 2927235"/>
                <a:gd name="connsiteY69" fmla="*/ 831850 h 1642004"/>
                <a:gd name="connsiteX70" fmla="*/ 19050 w 2927235"/>
                <a:gd name="connsiteY70" fmla="*/ 450850 h 1642004"/>
                <a:gd name="connsiteX71" fmla="*/ 38100 w 2927235"/>
                <a:gd name="connsiteY71" fmla="*/ 412750 h 1642004"/>
                <a:gd name="connsiteX72" fmla="*/ 44450 w 2927235"/>
                <a:gd name="connsiteY72" fmla="*/ 393700 h 1642004"/>
                <a:gd name="connsiteX73" fmla="*/ 82550 w 2927235"/>
                <a:gd name="connsiteY73" fmla="*/ 323850 h 1642004"/>
                <a:gd name="connsiteX74" fmla="*/ 95250 w 2927235"/>
                <a:gd name="connsiteY74" fmla="*/ 298450 h 1642004"/>
                <a:gd name="connsiteX75" fmla="*/ 101600 w 2927235"/>
                <a:gd name="connsiteY75" fmla="*/ 279400 h 1642004"/>
                <a:gd name="connsiteX76" fmla="*/ 127000 w 2927235"/>
                <a:gd name="connsiteY76" fmla="*/ 254000 h 1642004"/>
                <a:gd name="connsiteX77" fmla="*/ 139700 w 2927235"/>
                <a:gd name="connsiteY77" fmla="*/ 222250 h 1642004"/>
                <a:gd name="connsiteX78" fmla="*/ 215900 w 2927235"/>
                <a:gd name="connsiteY78" fmla="*/ 158750 h 1642004"/>
                <a:gd name="connsiteX79" fmla="*/ 273050 w 2927235"/>
                <a:gd name="connsiteY79" fmla="*/ 114300 h 1642004"/>
                <a:gd name="connsiteX80" fmla="*/ 292100 w 2927235"/>
                <a:gd name="connsiteY80" fmla="*/ 101600 h 1642004"/>
                <a:gd name="connsiteX81" fmla="*/ 330200 w 2927235"/>
                <a:gd name="connsiteY81" fmla="*/ 88900 h 1642004"/>
                <a:gd name="connsiteX82" fmla="*/ 361950 w 2927235"/>
                <a:gd name="connsiteY82" fmla="*/ 69850 h 1642004"/>
                <a:gd name="connsiteX83" fmla="*/ 438150 w 2927235"/>
                <a:gd name="connsiteY83" fmla="*/ 50800 h 1642004"/>
                <a:gd name="connsiteX84" fmla="*/ 488950 w 2927235"/>
                <a:gd name="connsiteY84" fmla="*/ 38100 h 1642004"/>
                <a:gd name="connsiteX85" fmla="*/ 647700 w 2927235"/>
                <a:gd name="connsiteY85" fmla="*/ 19050 h 1642004"/>
                <a:gd name="connsiteX0" fmla="*/ 647700 w 2927235"/>
                <a:gd name="connsiteY0" fmla="*/ 19050 h 1642004"/>
                <a:gd name="connsiteX1" fmla="*/ 698500 w 2927235"/>
                <a:gd name="connsiteY1" fmla="*/ 12700 h 1642004"/>
                <a:gd name="connsiteX2" fmla="*/ 723900 w 2927235"/>
                <a:gd name="connsiteY2" fmla="*/ 0 h 1642004"/>
                <a:gd name="connsiteX3" fmla="*/ 876300 w 2927235"/>
                <a:gd name="connsiteY3" fmla="*/ 6350 h 1642004"/>
                <a:gd name="connsiteX4" fmla="*/ 990600 w 2927235"/>
                <a:gd name="connsiteY4" fmla="*/ 19050 h 1642004"/>
                <a:gd name="connsiteX5" fmla="*/ 1028700 w 2927235"/>
                <a:gd name="connsiteY5" fmla="*/ 31750 h 1642004"/>
                <a:gd name="connsiteX6" fmla="*/ 1066800 w 2927235"/>
                <a:gd name="connsiteY6" fmla="*/ 50800 h 1642004"/>
                <a:gd name="connsiteX7" fmla="*/ 1117600 w 2927235"/>
                <a:gd name="connsiteY7" fmla="*/ 63500 h 1642004"/>
                <a:gd name="connsiteX8" fmla="*/ 1143000 w 2927235"/>
                <a:gd name="connsiteY8" fmla="*/ 76200 h 1642004"/>
                <a:gd name="connsiteX9" fmla="*/ 1212850 w 2927235"/>
                <a:gd name="connsiteY9" fmla="*/ 88900 h 1642004"/>
                <a:gd name="connsiteX10" fmla="*/ 1231900 w 2927235"/>
                <a:gd name="connsiteY10" fmla="*/ 95250 h 1642004"/>
                <a:gd name="connsiteX11" fmla="*/ 1263650 w 2927235"/>
                <a:gd name="connsiteY11" fmla="*/ 107950 h 1642004"/>
                <a:gd name="connsiteX12" fmla="*/ 2755900 w 2927235"/>
                <a:gd name="connsiteY12" fmla="*/ 152400 h 1642004"/>
                <a:gd name="connsiteX13" fmla="*/ 2794000 w 2927235"/>
                <a:gd name="connsiteY13" fmla="*/ 171450 h 1642004"/>
                <a:gd name="connsiteX14" fmla="*/ 2813050 w 2927235"/>
                <a:gd name="connsiteY14" fmla="*/ 184150 h 1642004"/>
                <a:gd name="connsiteX15" fmla="*/ 2844800 w 2927235"/>
                <a:gd name="connsiteY15" fmla="*/ 196850 h 1642004"/>
                <a:gd name="connsiteX16" fmla="*/ 2882900 w 2927235"/>
                <a:gd name="connsiteY16" fmla="*/ 241300 h 1642004"/>
                <a:gd name="connsiteX17" fmla="*/ 2889250 w 2927235"/>
                <a:gd name="connsiteY17" fmla="*/ 260350 h 1642004"/>
                <a:gd name="connsiteX18" fmla="*/ 2901950 w 2927235"/>
                <a:gd name="connsiteY18" fmla="*/ 285750 h 1642004"/>
                <a:gd name="connsiteX19" fmla="*/ 2914650 w 2927235"/>
                <a:gd name="connsiteY19" fmla="*/ 336550 h 1642004"/>
                <a:gd name="connsiteX20" fmla="*/ 2914650 w 2927235"/>
                <a:gd name="connsiteY20" fmla="*/ 825500 h 1642004"/>
                <a:gd name="connsiteX21" fmla="*/ 2895600 w 2927235"/>
                <a:gd name="connsiteY21" fmla="*/ 901700 h 1642004"/>
                <a:gd name="connsiteX22" fmla="*/ 2889250 w 2927235"/>
                <a:gd name="connsiteY22" fmla="*/ 920750 h 1642004"/>
                <a:gd name="connsiteX23" fmla="*/ 2882900 w 2927235"/>
                <a:gd name="connsiteY23" fmla="*/ 939800 h 1642004"/>
                <a:gd name="connsiteX24" fmla="*/ 2844800 w 2927235"/>
                <a:gd name="connsiteY24" fmla="*/ 984250 h 1642004"/>
                <a:gd name="connsiteX25" fmla="*/ 2825750 w 2927235"/>
                <a:gd name="connsiteY25" fmla="*/ 1003300 h 1642004"/>
                <a:gd name="connsiteX26" fmla="*/ 2813050 w 2927235"/>
                <a:gd name="connsiteY26" fmla="*/ 1028700 h 1642004"/>
                <a:gd name="connsiteX27" fmla="*/ 2787650 w 2927235"/>
                <a:gd name="connsiteY27" fmla="*/ 1047750 h 1642004"/>
                <a:gd name="connsiteX28" fmla="*/ 2755900 w 2927235"/>
                <a:gd name="connsiteY28" fmla="*/ 1079500 h 1642004"/>
                <a:gd name="connsiteX29" fmla="*/ 2743200 w 2927235"/>
                <a:gd name="connsiteY29" fmla="*/ 1098550 h 1642004"/>
                <a:gd name="connsiteX30" fmla="*/ 2705100 w 2927235"/>
                <a:gd name="connsiteY30" fmla="*/ 1130300 h 1642004"/>
                <a:gd name="connsiteX31" fmla="*/ 2673350 w 2927235"/>
                <a:gd name="connsiteY31" fmla="*/ 1174750 h 1642004"/>
                <a:gd name="connsiteX32" fmla="*/ 2622550 w 2927235"/>
                <a:gd name="connsiteY32" fmla="*/ 1212850 h 1642004"/>
                <a:gd name="connsiteX33" fmla="*/ 2495550 w 2927235"/>
                <a:gd name="connsiteY33" fmla="*/ 1301750 h 1642004"/>
                <a:gd name="connsiteX34" fmla="*/ 2406650 w 2927235"/>
                <a:gd name="connsiteY34" fmla="*/ 1339850 h 1642004"/>
                <a:gd name="connsiteX35" fmla="*/ 2381250 w 2927235"/>
                <a:gd name="connsiteY35" fmla="*/ 1352550 h 1642004"/>
                <a:gd name="connsiteX36" fmla="*/ 2355850 w 2927235"/>
                <a:gd name="connsiteY36" fmla="*/ 1365250 h 1642004"/>
                <a:gd name="connsiteX37" fmla="*/ 2254250 w 2927235"/>
                <a:gd name="connsiteY37" fmla="*/ 1422400 h 1642004"/>
                <a:gd name="connsiteX38" fmla="*/ 2216150 w 2927235"/>
                <a:gd name="connsiteY38" fmla="*/ 1441450 h 1642004"/>
                <a:gd name="connsiteX39" fmla="*/ 2165350 w 2927235"/>
                <a:gd name="connsiteY39" fmla="*/ 1454150 h 1642004"/>
                <a:gd name="connsiteX40" fmla="*/ 2139950 w 2927235"/>
                <a:gd name="connsiteY40" fmla="*/ 1466850 h 1642004"/>
                <a:gd name="connsiteX41" fmla="*/ 2089150 w 2927235"/>
                <a:gd name="connsiteY41" fmla="*/ 1479550 h 1642004"/>
                <a:gd name="connsiteX42" fmla="*/ 2000250 w 2927235"/>
                <a:gd name="connsiteY42" fmla="*/ 1517650 h 1642004"/>
                <a:gd name="connsiteX43" fmla="*/ 1943100 w 2927235"/>
                <a:gd name="connsiteY43" fmla="*/ 1530350 h 1642004"/>
                <a:gd name="connsiteX44" fmla="*/ 1905000 w 2927235"/>
                <a:gd name="connsiteY44" fmla="*/ 1543050 h 1642004"/>
                <a:gd name="connsiteX45" fmla="*/ 1841500 w 2927235"/>
                <a:gd name="connsiteY45" fmla="*/ 1555750 h 1642004"/>
                <a:gd name="connsiteX46" fmla="*/ 1771650 w 2927235"/>
                <a:gd name="connsiteY46" fmla="*/ 1574800 h 1642004"/>
                <a:gd name="connsiteX47" fmla="*/ 1739900 w 2927235"/>
                <a:gd name="connsiteY47" fmla="*/ 1587500 h 1642004"/>
                <a:gd name="connsiteX48" fmla="*/ 1574800 w 2927235"/>
                <a:gd name="connsiteY48" fmla="*/ 1600200 h 1642004"/>
                <a:gd name="connsiteX49" fmla="*/ 1524000 w 2927235"/>
                <a:gd name="connsiteY49" fmla="*/ 1612900 h 1642004"/>
                <a:gd name="connsiteX50" fmla="*/ 1485900 w 2927235"/>
                <a:gd name="connsiteY50" fmla="*/ 1619250 h 1642004"/>
                <a:gd name="connsiteX51" fmla="*/ 1054100 w 2927235"/>
                <a:gd name="connsiteY51" fmla="*/ 1625600 h 1642004"/>
                <a:gd name="connsiteX52" fmla="*/ 965200 w 2927235"/>
                <a:gd name="connsiteY52" fmla="*/ 1638300 h 1642004"/>
                <a:gd name="connsiteX53" fmla="*/ 571500 w 2927235"/>
                <a:gd name="connsiteY53" fmla="*/ 1619250 h 1642004"/>
                <a:gd name="connsiteX54" fmla="*/ 552450 w 2927235"/>
                <a:gd name="connsiteY54" fmla="*/ 1612900 h 1642004"/>
                <a:gd name="connsiteX55" fmla="*/ 508000 w 2927235"/>
                <a:gd name="connsiteY55" fmla="*/ 1587500 h 1642004"/>
                <a:gd name="connsiteX56" fmla="*/ 476250 w 2927235"/>
                <a:gd name="connsiteY56" fmla="*/ 1562100 h 1642004"/>
                <a:gd name="connsiteX57" fmla="*/ 444500 w 2927235"/>
                <a:gd name="connsiteY57" fmla="*/ 1530350 h 1642004"/>
                <a:gd name="connsiteX58" fmla="*/ 349250 w 2927235"/>
                <a:gd name="connsiteY58" fmla="*/ 1460500 h 1642004"/>
                <a:gd name="connsiteX59" fmla="*/ 298450 w 2927235"/>
                <a:gd name="connsiteY59" fmla="*/ 1409700 h 1642004"/>
                <a:gd name="connsiteX60" fmla="*/ 215900 w 2927235"/>
                <a:gd name="connsiteY60" fmla="*/ 1339850 h 1642004"/>
                <a:gd name="connsiteX61" fmla="*/ 95250 w 2927235"/>
                <a:gd name="connsiteY61" fmla="*/ 1162050 h 1642004"/>
                <a:gd name="connsiteX62" fmla="*/ 69850 w 2927235"/>
                <a:gd name="connsiteY62" fmla="*/ 1123950 h 1642004"/>
                <a:gd name="connsiteX63" fmla="*/ 57150 w 2927235"/>
                <a:gd name="connsiteY63" fmla="*/ 1079500 h 1642004"/>
                <a:gd name="connsiteX64" fmla="*/ 44450 w 2927235"/>
                <a:gd name="connsiteY64" fmla="*/ 1028700 h 1642004"/>
                <a:gd name="connsiteX65" fmla="*/ 25400 w 2927235"/>
                <a:gd name="connsiteY65" fmla="*/ 984250 h 1642004"/>
                <a:gd name="connsiteX66" fmla="*/ 19050 w 2927235"/>
                <a:gd name="connsiteY66" fmla="*/ 920750 h 1642004"/>
                <a:gd name="connsiteX67" fmla="*/ 6350 w 2927235"/>
                <a:gd name="connsiteY67" fmla="*/ 863600 h 1642004"/>
                <a:gd name="connsiteX68" fmla="*/ 0 w 2927235"/>
                <a:gd name="connsiteY68" fmla="*/ 831850 h 1642004"/>
                <a:gd name="connsiteX69" fmla="*/ 19050 w 2927235"/>
                <a:gd name="connsiteY69" fmla="*/ 450850 h 1642004"/>
                <a:gd name="connsiteX70" fmla="*/ 38100 w 2927235"/>
                <a:gd name="connsiteY70" fmla="*/ 412750 h 1642004"/>
                <a:gd name="connsiteX71" fmla="*/ 44450 w 2927235"/>
                <a:gd name="connsiteY71" fmla="*/ 393700 h 1642004"/>
                <a:gd name="connsiteX72" fmla="*/ 82550 w 2927235"/>
                <a:gd name="connsiteY72" fmla="*/ 323850 h 1642004"/>
                <a:gd name="connsiteX73" fmla="*/ 95250 w 2927235"/>
                <a:gd name="connsiteY73" fmla="*/ 298450 h 1642004"/>
                <a:gd name="connsiteX74" fmla="*/ 101600 w 2927235"/>
                <a:gd name="connsiteY74" fmla="*/ 279400 h 1642004"/>
                <a:gd name="connsiteX75" fmla="*/ 127000 w 2927235"/>
                <a:gd name="connsiteY75" fmla="*/ 254000 h 1642004"/>
                <a:gd name="connsiteX76" fmla="*/ 139700 w 2927235"/>
                <a:gd name="connsiteY76" fmla="*/ 222250 h 1642004"/>
                <a:gd name="connsiteX77" fmla="*/ 215900 w 2927235"/>
                <a:gd name="connsiteY77" fmla="*/ 158750 h 1642004"/>
                <a:gd name="connsiteX78" fmla="*/ 273050 w 2927235"/>
                <a:gd name="connsiteY78" fmla="*/ 114300 h 1642004"/>
                <a:gd name="connsiteX79" fmla="*/ 292100 w 2927235"/>
                <a:gd name="connsiteY79" fmla="*/ 101600 h 1642004"/>
                <a:gd name="connsiteX80" fmla="*/ 330200 w 2927235"/>
                <a:gd name="connsiteY80" fmla="*/ 88900 h 1642004"/>
                <a:gd name="connsiteX81" fmla="*/ 361950 w 2927235"/>
                <a:gd name="connsiteY81" fmla="*/ 69850 h 1642004"/>
                <a:gd name="connsiteX82" fmla="*/ 438150 w 2927235"/>
                <a:gd name="connsiteY82" fmla="*/ 50800 h 1642004"/>
                <a:gd name="connsiteX83" fmla="*/ 488950 w 2927235"/>
                <a:gd name="connsiteY83" fmla="*/ 38100 h 1642004"/>
                <a:gd name="connsiteX84" fmla="*/ 647700 w 2927235"/>
                <a:gd name="connsiteY84" fmla="*/ 19050 h 1642004"/>
                <a:gd name="connsiteX0" fmla="*/ 647700 w 2927235"/>
                <a:gd name="connsiteY0" fmla="*/ 19050 h 1642004"/>
                <a:gd name="connsiteX1" fmla="*/ 698500 w 2927235"/>
                <a:gd name="connsiteY1" fmla="*/ 12700 h 1642004"/>
                <a:gd name="connsiteX2" fmla="*/ 723900 w 2927235"/>
                <a:gd name="connsiteY2" fmla="*/ 0 h 1642004"/>
                <a:gd name="connsiteX3" fmla="*/ 876300 w 2927235"/>
                <a:gd name="connsiteY3" fmla="*/ 6350 h 1642004"/>
                <a:gd name="connsiteX4" fmla="*/ 990600 w 2927235"/>
                <a:gd name="connsiteY4" fmla="*/ 19050 h 1642004"/>
                <a:gd name="connsiteX5" fmla="*/ 1028700 w 2927235"/>
                <a:gd name="connsiteY5" fmla="*/ 31750 h 1642004"/>
                <a:gd name="connsiteX6" fmla="*/ 1066800 w 2927235"/>
                <a:gd name="connsiteY6" fmla="*/ 50800 h 1642004"/>
                <a:gd name="connsiteX7" fmla="*/ 1117600 w 2927235"/>
                <a:gd name="connsiteY7" fmla="*/ 63500 h 1642004"/>
                <a:gd name="connsiteX8" fmla="*/ 1143000 w 2927235"/>
                <a:gd name="connsiteY8" fmla="*/ 76200 h 1642004"/>
                <a:gd name="connsiteX9" fmla="*/ 1231900 w 2927235"/>
                <a:gd name="connsiteY9" fmla="*/ 95250 h 1642004"/>
                <a:gd name="connsiteX10" fmla="*/ 1263650 w 2927235"/>
                <a:gd name="connsiteY10" fmla="*/ 107950 h 1642004"/>
                <a:gd name="connsiteX11" fmla="*/ 2755900 w 2927235"/>
                <a:gd name="connsiteY11" fmla="*/ 152400 h 1642004"/>
                <a:gd name="connsiteX12" fmla="*/ 2794000 w 2927235"/>
                <a:gd name="connsiteY12" fmla="*/ 171450 h 1642004"/>
                <a:gd name="connsiteX13" fmla="*/ 2813050 w 2927235"/>
                <a:gd name="connsiteY13" fmla="*/ 184150 h 1642004"/>
                <a:gd name="connsiteX14" fmla="*/ 2844800 w 2927235"/>
                <a:gd name="connsiteY14" fmla="*/ 196850 h 1642004"/>
                <a:gd name="connsiteX15" fmla="*/ 2882900 w 2927235"/>
                <a:gd name="connsiteY15" fmla="*/ 241300 h 1642004"/>
                <a:gd name="connsiteX16" fmla="*/ 2889250 w 2927235"/>
                <a:gd name="connsiteY16" fmla="*/ 260350 h 1642004"/>
                <a:gd name="connsiteX17" fmla="*/ 2901950 w 2927235"/>
                <a:gd name="connsiteY17" fmla="*/ 285750 h 1642004"/>
                <a:gd name="connsiteX18" fmla="*/ 2914650 w 2927235"/>
                <a:gd name="connsiteY18" fmla="*/ 336550 h 1642004"/>
                <a:gd name="connsiteX19" fmla="*/ 2914650 w 2927235"/>
                <a:gd name="connsiteY19" fmla="*/ 825500 h 1642004"/>
                <a:gd name="connsiteX20" fmla="*/ 2895600 w 2927235"/>
                <a:gd name="connsiteY20" fmla="*/ 901700 h 1642004"/>
                <a:gd name="connsiteX21" fmla="*/ 2889250 w 2927235"/>
                <a:gd name="connsiteY21" fmla="*/ 920750 h 1642004"/>
                <a:gd name="connsiteX22" fmla="*/ 2882900 w 2927235"/>
                <a:gd name="connsiteY22" fmla="*/ 939800 h 1642004"/>
                <a:gd name="connsiteX23" fmla="*/ 2844800 w 2927235"/>
                <a:gd name="connsiteY23" fmla="*/ 984250 h 1642004"/>
                <a:gd name="connsiteX24" fmla="*/ 2825750 w 2927235"/>
                <a:gd name="connsiteY24" fmla="*/ 1003300 h 1642004"/>
                <a:gd name="connsiteX25" fmla="*/ 2813050 w 2927235"/>
                <a:gd name="connsiteY25" fmla="*/ 1028700 h 1642004"/>
                <a:gd name="connsiteX26" fmla="*/ 2787650 w 2927235"/>
                <a:gd name="connsiteY26" fmla="*/ 1047750 h 1642004"/>
                <a:gd name="connsiteX27" fmla="*/ 2755900 w 2927235"/>
                <a:gd name="connsiteY27" fmla="*/ 1079500 h 1642004"/>
                <a:gd name="connsiteX28" fmla="*/ 2743200 w 2927235"/>
                <a:gd name="connsiteY28" fmla="*/ 1098550 h 1642004"/>
                <a:gd name="connsiteX29" fmla="*/ 2705100 w 2927235"/>
                <a:gd name="connsiteY29" fmla="*/ 1130300 h 1642004"/>
                <a:gd name="connsiteX30" fmla="*/ 2673350 w 2927235"/>
                <a:gd name="connsiteY30" fmla="*/ 1174750 h 1642004"/>
                <a:gd name="connsiteX31" fmla="*/ 2622550 w 2927235"/>
                <a:gd name="connsiteY31" fmla="*/ 1212850 h 1642004"/>
                <a:gd name="connsiteX32" fmla="*/ 2495550 w 2927235"/>
                <a:gd name="connsiteY32" fmla="*/ 1301750 h 1642004"/>
                <a:gd name="connsiteX33" fmla="*/ 2406650 w 2927235"/>
                <a:gd name="connsiteY33" fmla="*/ 1339850 h 1642004"/>
                <a:gd name="connsiteX34" fmla="*/ 2381250 w 2927235"/>
                <a:gd name="connsiteY34" fmla="*/ 1352550 h 1642004"/>
                <a:gd name="connsiteX35" fmla="*/ 2355850 w 2927235"/>
                <a:gd name="connsiteY35" fmla="*/ 1365250 h 1642004"/>
                <a:gd name="connsiteX36" fmla="*/ 2254250 w 2927235"/>
                <a:gd name="connsiteY36" fmla="*/ 1422400 h 1642004"/>
                <a:gd name="connsiteX37" fmla="*/ 2216150 w 2927235"/>
                <a:gd name="connsiteY37" fmla="*/ 1441450 h 1642004"/>
                <a:gd name="connsiteX38" fmla="*/ 2165350 w 2927235"/>
                <a:gd name="connsiteY38" fmla="*/ 1454150 h 1642004"/>
                <a:gd name="connsiteX39" fmla="*/ 2139950 w 2927235"/>
                <a:gd name="connsiteY39" fmla="*/ 1466850 h 1642004"/>
                <a:gd name="connsiteX40" fmla="*/ 2089150 w 2927235"/>
                <a:gd name="connsiteY40" fmla="*/ 1479550 h 1642004"/>
                <a:gd name="connsiteX41" fmla="*/ 2000250 w 2927235"/>
                <a:gd name="connsiteY41" fmla="*/ 1517650 h 1642004"/>
                <a:gd name="connsiteX42" fmla="*/ 1943100 w 2927235"/>
                <a:gd name="connsiteY42" fmla="*/ 1530350 h 1642004"/>
                <a:gd name="connsiteX43" fmla="*/ 1905000 w 2927235"/>
                <a:gd name="connsiteY43" fmla="*/ 1543050 h 1642004"/>
                <a:gd name="connsiteX44" fmla="*/ 1841500 w 2927235"/>
                <a:gd name="connsiteY44" fmla="*/ 1555750 h 1642004"/>
                <a:gd name="connsiteX45" fmla="*/ 1771650 w 2927235"/>
                <a:gd name="connsiteY45" fmla="*/ 1574800 h 1642004"/>
                <a:gd name="connsiteX46" fmla="*/ 1739900 w 2927235"/>
                <a:gd name="connsiteY46" fmla="*/ 1587500 h 1642004"/>
                <a:gd name="connsiteX47" fmla="*/ 1574800 w 2927235"/>
                <a:gd name="connsiteY47" fmla="*/ 1600200 h 1642004"/>
                <a:gd name="connsiteX48" fmla="*/ 1524000 w 2927235"/>
                <a:gd name="connsiteY48" fmla="*/ 1612900 h 1642004"/>
                <a:gd name="connsiteX49" fmla="*/ 1485900 w 2927235"/>
                <a:gd name="connsiteY49" fmla="*/ 1619250 h 1642004"/>
                <a:gd name="connsiteX50" fmla="*/ 1054100 w 2927235"/>
                <a:gd name="connsiteY50" fmla="*/ 1625600 h 1642004"/>
                <a:gd name="connsiteX51" fmla="*/ 965200 w 2927235"/>
                <a:gd name="connsiteY51" fmla="*/ 1638300 h 1642004"/>
                <a:gd name="connsiteX52" fmla="*/ 571500 w 2927235"/>
                <a:gd name="connsiteY52" fmla="*/ 1619250 h 1642004"/>
                <a:gd name="connsiteX53" fmla="*/ 552450 w 2927235"/>
                <a:gd name="connsiteY53" fmla="*/ 1612900 h 1642004"/>
                <a:gd name="connsiteX54" fmla="*/ 508000 w 2927235"/>
                <a:gd name="connsiteY54" fmla="*/ 1587500 h 1642004"/>
                <a:gd name="connsiteX55" fmla="*/ 476250 w 2927235"/>
                <a:gd name="connsiteY55" fmla="*/ 1562100 h 1642004"/>
                <a:gd name="connsiteX56" fmla="*/ 444500 w 2927235"/>
                <a:gd name="connsiteY56" fmla="*/ 1530350 h 1642004"/>
                <a:gd name="connsiteX57" fmla="*/ 349250 w 2927235"/>
                <a:gd name="connsiteY57" fmla="*/ 1460500 h 1642004"/>
                <a:gd name="connsiteX58" fmla="*/ 298450 w 2927235"/>
                <a:gd name="connsiteY58" fmla="*/ 1409700 h 1642004"/>
                <a:gd name="connsiteX59" fmla="*/ 215900 w 2927235"/>
                <a:gd name="connsiteY59" fmla="*/ 1339850 h 1642004"/>
                <a:gd name="connsiteX60" fmla="*/ 95250 w 2927235"/>
                <a:gd name="connsiteY60" fmla="*/ 1162050 h 1642004"/>
                <a:gd name="connsiteX61" fmla="*/ 69850 w 2927235"/>
                <a:gd name="connsiteY61" fmla="*/ 1123950 h 1642004"/>
                <a:gd name="connsiteX62" fmla="*/ 57150 w 2927235"/>
                <a:gd name="connsiteY62" fmla="*/ 1079500 h 1642004"/>
                <a:gd name="connsiteX63" fmla="*/ 44450 w 2927235"/>
                <a:gd name="connsiteY63" fmla="*/ 1028700 h 1642004"/>
                <a:gd name="connsiteX64" fmla="*/ 25400 w 2927235"/>
                <a:gd name="connsiteY64" fmla="*/ 984250 h 1642004"/>
                <a:gd name="connsiteX65" fmla="*/ 19050 w 2927235"/>
                <a:gd name="connsiteY65" fmla="*/ 920750 h 1642004"/>
                <a:gd name="connsiteX66" fmla="*/ 6350 w 2927235"/>
                <a:gd name="connsiteY66" fmla="*/ 863600 h 1642004"/>
                <a:gd name="connsiteX67" fmla="*/ 0 w 2927235"/>
                <a:gd name="connsiteY67" fmla="*/ 831850 h 1642004"/>
                <a:gd name="connsiteX68" fmla="*/ 19050 w 2927235"/>
                <a:gd name="connsiteY68" fmla="*/ 450850 h 1642004"/>
                <a:gd name="connsiteX69" fmla="*/ 38100 w 2927235"/>
                <a:gd name="connsiteY69" fmla="*/ 412750 h 1642004"/>
                <a:gd name="connsiteX70" fmla="*/ 44450 w 2927235"/>
                <a:gd name="connsiteY70" fmla="*/ 393700 h 1642004"/>
                <a:gd name="connsiteX71" fmla="*/ 82550 w 2927235"/>
                <a:gd name="connsiteY71" fmla="*/ 323850 h 1642004"/>
                <a:gd name="connsiteX72" fmla="*/ 95250 w 2927235"/>
                <a:gd name="connsiteY72" fmla="*/ 298450 h 1642004"/>
                <a:gd name="connsiteX73" fmla="*/ 101600 w 2927235"/>
                <a:gd name="connsiteY73" fmla="*/ 279400 h 1642004"/>
                <a:gd name="connsiteX74" fmla="*/ 127000 w 2927235"/>
                <a:gd name="connsiteY74" fmla="*/ 254000 h 1642004"/>
                <a:gd name="connsiteX75" fmla="*/ 139700 w 2927235"/>
                <a:gd name="connsiteY75" fmla="*/ 222250 h 1642004"/>
                <a:gd name="connsiteX76" fmla="*/ 215900 w 2927235"/>
                <a:gd name="connsiteY76" fmla="*/ 158750 h 1642004"/>
                <a:gd name="connsiteX77" fmla="*/ 273050 w 2927235"/>
                <a:gd name="connsiteY77" fmla="*/ 114300 h 1642004"/>
                <a:gd name="connsiteX78" fmla="*/ 292100 w 2927235"/>
                <a:gd name="connsiteY78" fmla="*/ 101600 h 1642004"/>
                <a:gd name="connsiteX79" fmla="*/ 330200 w 2927235"/>
                <a:gd name="connsiteY79" fmla="*/ 88900 h 1642004"/>
                <a:gd name="connsiteX80" fmla="*/ 361950 w 2927235"/>
                <a:gd name="connsiteY80" fmla="*/ 69850 h 1642004"/>
                <a:gd name="connsiteX81" fmla="*/ 438150 w 2927235"/>
                <a:gd name="connsiteY81" fmla="*/ 50800 h 1642004"/>
                <a:gd name="connsiteX82" fmla="*/ 488950 w 2927235"/>
                <a:gd name="connsiteY82" fmla="*/ 38100 h 1642004"/>
                <a:gd name="connsiteX83" fmla="*/ 647700 w 2927235"/>
                <a:gd name="connsiteY83" fmla="*/ 19050 h 1642004"/>
                <a:gd name="connsiteX0" fmla="*/ 647700 w 2927235"/>
                <a:gd name="connsiteY0" fmla="*/ 19050 h 1642004"/>
                <a:gd name="connsiteX1" fmla="*/ 698500 w 2927235"/>
                <a:gd name="connsiteY1" fmla="*/ 12700 h 1642004"/>
                <a:gd name="connsiteX2" fmla="*/ 723900 w 2927235"/>
                <a:gd name="connsiteY2" fmla="*/ 0 h 1642004"/>
                <a:gd name="connsiteX3" fmla="*/ 876300 w 2927235"/>
                <a:gd name="connsiteY3" fmla="*/ 6350 h 1642004"/>
                <a:gd name="connsiteX4" fmla="*/ 990600 w 2927235"/>
                <a:gd name="connsiteY4" fmla="*/ 19050 h 1642004"/>
                <a:gd name="connsiteX5" fmla="*/ 1028700 w 2927235"/>
                <a:gd name="connsiteY5" fmla="*/ 31750 h 1642004"/>
                <a:gd name="connsiteX6" fmla="*/ 1066800 w 2927235"/>
                <a:gd name="connsiteY6" fmla="*/ 50800 h 1642004"/>
                <a:gd name="connsiteX7" fmla="*/ 1117600 w 2927235"/>
                <a:gd name="connsiteY7" fmla="*/ 63500 h 1642004"/>
                <a:gd name="connsiteX8" fmla="*/ 1143000 w 2927235"/>
                <a:gd name="connsiteY8" fmla="*/ 76200 h 1642004"/>
                <a:gd name="connsiteX9" fmla="*/ 1263650 w 2927235"/>
                <a:gd name="connsiteY9" fmla="*/ 107950 h 1642004"/>
                <a:gd name="connsiteX10" fmla="*/ 2755900 w 2927235"/>
                <a:gd name="connsiteY10" fmla="*/ 152400 h 1642004"/>
                <a:gd name="connsiteX11" fmla="*/ 2794000 w 2927235"/>
                <a:gd name="connsiteY11" fmla="*/ 171450 h 1642004"/>
                <a:gd name="connsiteX12" fmla="*/ 2813050 w 2927235"/>
                <a:gd name="connsiteY12" fmla="*/ 184150 h 1642004"/>
                <a:gd name="connsiteX13" fmla="*/ 2844800 w 2927235"/>
                <a:gd name="connsiteY13" fmla="*/ 196850 h 1642004"/>
                <a:gd name="connsiteX14" fmla="*/ 2882900 w 2927235"/>
                <a:gd name="connsiteY14" fmla="*/ 241300 h 1642004"/>
                <a:gd name="connsiteX15" fmla="*/ 2889250 w 2927235"/>
                <a:gd name="connsiteY15" fmla="*/ 260350 h 1642004"/>
                <a:gd name="connsiteX16" fmla="*/ 2901950 w 2927235"/>
                <a:gd name="connsiteY16" fmla="*/ 285750 h 1642004"/>
                <a:gd name="connsiteX17" fmla="*/ 2914650 w 2927235"/>
                <a:gd name="connsiteY17" fmla="*/ 336550 h 1642004"/>
                <a:gd name="connsiteX18" fmla="*/ 2914650 w 2927235"/>
                <a:gd name="connsiteY18" fmla="*/ 825500 h 1642004"/>
                <a:gd name="connsiteX19" fmla="*/ 2895600 w 2927235"/>
                <a:gd name="connsiteY19" fmla="*/ 901700 h 1642004"/>
                <a:gd name="connsiteX20" fmla="*/ 2889250 w 2927235"/>
                <a:gd name="connsiteY20" fmla="*/ 920750 h 1642004"/>
                <a:gd name="connsiteX21" fmla="*/ 2882900 w 2927235"/>
                <a:gd name="connsiteY21" fmla="*/ 939800 h 1642004"/>
                <a:gd name="connsiteX22" fmla="*/ 2844800 w 2927235"/>
                <a:gd name="connsiteY22" fmla="*/ 984250 h 1642004"/>
                <a:gd name="connsiteX23" fmla="*/ 2825750 w 2927235"/>
                <a:gd name="connsiteY23" fmla="*/ 1003300 h 1642004"/>
                <a:gd name="connsiteX24" fmla="*/ 2813050 w 2927235"/>
                <a:gd name="connsiteY24" fmla="*/ 1028700 h 1642004"/>
                <a:gd name="connsiteX25" fmla="*/ 2787650 w 2927235"/>
                <a:gd name="connsiteY25" fmla="*/ 1047750 h 1642004"/>
                <a:gd name="connsiteX26" fmla="*/ 2755900 w 2927235"/>
                <a:gd name="connsiteY26" fmla="*/ 1079500 h 1642004"/>
                <a:gd name="connsiteX27" fmla="*/ 2743200 w 2927235"/>
                <a:gd name="connsiteY27" fmla="*/ 1098550 h 1642004"/>
                <a:gd name="connsiteX28" fmla="*/ 2705100 w 2927235"/>
                <a:gd name="connsiteY28" fmla="*/ 1130300 h 1642004"/>
                <a:gd name="connsiteX29" fmla="*/ 2673350 w 2927235"/>
                <a:gd name="connsiteY29" fmla="*/ 1174750 h 1642004"/>
                <a:gd name="connsiteX30" fmla="*/ 2622550 w 2927235"/>
                <a:gd name="connsiteY30" fmla="*/ 1212850 h 1642004"/>
                <a:gd name="connsiteX31" fmla="*/ 2495550 w 2927235"/>
                <a:gd name="connsiteY31" fmla="*/ 1301750 h 1642004"/>
                <a:gd name="connsiteX32" fmla="*/ 2406650 w 2927235"/>
                <a:gd name="connsiteY32" fmla="*/ 1339850 h 1642004"/>
                <a:gd name="connsiteX33" fmla="*/ 2381250 w 2927235"/>
                <a:gd name="connsiteY33" fmla="*/ 1352550 h 1642004"/>
                <a:gd name="connsiteX34" fmla="*/ 2355850 w 2927235"/>
                <a:gd name="connsiteY34" fmla="*/ 1365250 h 1642004"/>
                <a:gd name="connsiteX35" fmla="*/ 2254250 w 2927235"/>
                <a:gd name="connsiteY35" fmla="*/ 1422400 h 1642004"/>
                <a:gd name="connsiteX36" fmla="*/ 2216150 w 2927235"/>
                <a:gd name="connsiteY36" fmla="*/ 1441450 h 1642004"/>
                <a:gd name="connsiteX37" fmla="*/ 2165350 w 2927235"/>
                <a:gd name="connsiteY37" fmla="*/ 1454150 h 1642004"/>
                <a:gd name="connsiteX38" fmla="*/ 2139950 w 2927235"/>
                <a:gd name="connsiteY38" fmla="*/ 1466850 h 1642004"/>
                <a:gd name="connsiteX39" fmla="*/ 2089150 w 2927235"/>
                <a:gd name="connsiteY39" fmla="*/ 1479550 h 1642004"/>
                <a:gd name="connsiteX40" fmla="*/ 2000250 w 2927235"/>
                <a:gd name="connsiteY40" fmla="*/ 1517650 h 1642004"/>
                <a:gd name="connsiteX41" fmla="*/ 1943100 w 2927235"/>
                <a:gd name="connsiteY41" fmla="*/ 1530350 h 1642004"/>
                <a:gd name="connsiteX42" fmla="*/ 1905000 w 2927235"/>
                <a:gd name="connsiteY42" fmla="*/ 1543050 h 1642004"/>
                <a:gd name="connsiteX43" fmla="*/ 1841500 w 2927235"/>
                <a:gd name="connsiteY43" fmla="*/ 1555750 h 1642004"/>
                <a:gd name="connsiteX44" fmla="*/ 1771650 w 2927235"/>
                <a:gd name="connsiteY44" fmla="*/ 1574800 h 1642004"/>
                <a:gd name="connsiteX45" fmla="*/ 1739900 w 2927235"/>
                <a:gd name="connsiteY45" fmla="*/ 1587500 h 1642004"/>
                <a:gd name="connsiteX46" fmla="*/ 1574800 w 2927235"/>
                <a:gd name="connsiteY46" fmla="*/ 1600200 h 1642004"/>
                <a:gd name="connsiteX47" fmla="*/ 1524000 w 2927235"/>
                <a:gd name="connsiteY47" fmla="*/ 1612900 h 1642004"/>
                <a:gd name="connsiteX48" fmla="*/ 1485900 w 2927235"/>
                <a:gd name="connsiteY48" fmla="*/ 1619250 h 1642004"/>
                <a:gd name="connsiteX49" fmla="*/ 1054100 w 2927235"/>
                <a:gd name="connsiteY49" fmla="*/ 1625600 h 1642004"/>
                <a:gd name="connsiteX50" fmla="*/ 965200 w 2927235"/>
                <a:gd name="connsiteY50" fmla="*/ 1638300 h 1642004"/>
                <a:gd name="connsiteX51" fmla="*/ 571500 w 2927235"/>
                <a:gd name="connsiteY51" fmla="*/ 1619250 h 1642004"/>
                <a:gd name="connsiteX52" fmla="*/ 552450 w 2927235"/>
                <a:gd name="connsiteY52" fmla="*/ 1612900 h 1642004"/>
                <a:gd name="connsiteX53" fmla="*/ 508000 w 2927235"/>
                <a:gd name="connsiteY53" fmla="*/ 1587500 h 1642004"/>
                <a:gd name="connsiteX54" fmla="*/ 476250 w 2927235"/>
                <a:gd name="connsiteY54" fmla="*/ 1562100 h 1642004"/>
                <a:gd name="connsiteX55" fmla="*/ 444500 w 2927235"/>
                <a:gd name="connsiteY55" fmla="*/ 1530350 h 1642004"/>
                <a:gd name="connsiteX56" fmla="*/ 349250 w 2927235"/>
                <a:gd name="connsiteY56" fmla="*/ 1460500 h 1642004"/>
                <a:gd name="connsiteX57" fmla="*/ 298450 w 2927235"/>
                <a:gd name="connsiteY57" fmla="*/ 1409700 h 1642004"/>
                <a:gd name="connsiteX58" fmla="*/ 215900 w 2927235"/>
                <a:gd name="connsiteY58" fmla="*/ 1339850 h 1642004"/>
                <a:gd name="connsiteX59" fmla="*/ 95250 w 2927235"/>
                <a:gd name="connsiteY59" fmla="*/ 1162050 h 1642004"/>
                <a:gd name="connsiteX60" fmla="*/ 69850 w 2927235"/>
                <a:gd name="connsiteY60" fmla="*/ 1123950 h 1642004"/>
                <a:gd name="connsiteX61" fmla="*/ 57150 w 2927235"/>
                <a:gd name="connsiteY61" fmla="*/ 1079500 h 1642004"/>
                <a:gd name="connsiteX62" fmla="*/ 44450 w 2927235"/>
                <a:gd name="connsiteY62" fmla="*/ 1028700 h 1642004"/>
                <a:gd name="connsiteX63" fmla="*/ 25400 w 2927235"/>
                <a:gd name="connsiteY63" fmla="*/ 984250 h 1642004"/>
                <a:gd name="connsiteX64" fmla="*/ 19050 w 2927235"/>
                <a:gd name="connsiteY64" fmla="*/ 920750 h 1642004"/>
                <a:gd name="connsiteX65" fmla="*/ 6350 w 2927235"/>
                <a:gd name="connsiteY65" fmla="*/ 863600 h 1642004"/>
                <a:gd name="connsiteX66" fmla="*/ 0 w 2927235"/>
                <a:gd name="connsiteY66" fmla="*/ 831850 h 1642004"/>
                <a:gd name="connsiteX67" fmla="*/ 19050 w 2927235"/>
                <a:gd name="connsiteY67" fmla="*/ 450850 h 1642004"/>
                <a:gd name="connsiteX68" fmla="*/ 38100 w 2927235"/>
                <a:gd name="connsiteY68" fmla="*/ 412750 h 1642004"/>
                <a:gd name="connsiteX69" fmla="*/ 44450 w 2927235"/>
                <a:gd name="connsiteY69" fmla="*/ 393700 h 1642004"/>
                <a:gd name="connsiteX70" fmla="*/ 82550 w 2927235"/>
                <a:gd name="connsiteY70" fmla="*/ 323850 h 1642004"/>
                <a:gd name="connsiteX71" fmla="*/ 95250 w 2927235"/>
                <a:gd name="connsiteY71" fmla="*/ 298450 h 1642004"/>
                <a:gd name="connsiteX72" fmla="*/ 101600 w 2927235"/>
                <a:gd name="connsiteY72" fmla="*/ 279400 h 1642004"/>
                <a:gd name="connsiteX73" fmla="*/ 127000 w 2927235"/>
                <a:gd name="connsiteY73" fmla="*/ 254000 h 1642004"/>
                <a:gd name="connsiteX74" fmla="*/ 139700 w 2927235"/>
                <a:gd name="connsiteY74" fmla="*/ 222250 h 1642004"/>
                <a:gd name="connsiteX75" fmla="*/ 215900 w 2927235"/>
                <a:gd name="connsiteY75" fmla="*/ 158750 h 1642004"/>
                <a:gd name="connsiteX76" fmla="*/ 273050 w 2927235"/>
                <a:gd name="connsiteY76" fmla="*/ 114300 h 1642004"/>
                <a:gd name="connsiteX77" fmla="*/ 292100 w 2927235"/>
                <a:gd name="connsiteY77" fmla="*/ 101600 h 1642004"/>
                <a:gd name="connsiteX78" fmla="*/ 330200 w 2927235"/>
                <a:gd name="connsiteY78" fmla="*/ 88900 h 1642004"/>
                <a:gd name="connsiteX79" fmla="*/ 361950 w 2927235"/>
                <a:gd name="connsiteY79" fmla="*/ 69850 h 1642004"/>
                <a:gd name="connsiteX80" fmla="*/ 438150 w 2927235"/>
                <a:gd name="connsiteY80" fmla="*/ 50800 h 1642004"/>
                <a:gd name="connsiteX81" fmla="*/ 488950 w 2927235"/>
                <a:gd name="connsiteY81" fmla="*/ 38100 h 1642004"/>
                <a:gd name="connsiteX82" fmla="*/ 647700 w 2927235"/>
                <a:gd name="connsiteY82" fmla="*/ 19050 h 1642004"/>
                <a:gd name="connsiteX0" fmla="*/ 647700 w 2927235"/>
                <a:gd name="connsiteY0" fmla="*/ 19050 h 1642004"/>
                <a:gd name="connsiteX1" fmla="*/ 698500 w 2927235"/>
                <a:gd name="connsiteY1" fmla="*/ 12700 h 1642004"/>
                <a:gd name="connsiteX2" fmla="*/ 723900 w 2927235"/>
                <a:gd name="connsiteY2" fmla="*/ 0 h 1642004"/>
                <a:gd name="connsiteX3" fmla="*/ 876300 w 2927235"/>
                <a:gd name="connsiteY3" fmla="*/ 6350 h 1642004"/>
                <a:gd name="connsiteX4" fmla="*/ 990600 w 2927235"/>
                <a:gd name="connsiteY4" fmla="*/ 19050 h 1642004"/>
                <a:gd name="connsiteX5" fmla="*/ 1028700 w 2927235"/>
                <a:gd name="connsiteY5" fmla="*/ 31750 h 1642004"/>
                <a:gd name="connsiteX6" fmla="*/ 1066800 w 2927235"/>
                <a:gd name="connsiteY6" fmla="*/ 50800 h 1642004"/>
                <a:gd name="connsiteX7" fmla="*/ 1117600 w 2927235"/>
                <a:gd name="connsiteY7" fmla="*/ 63500 h 1642004"/>
                <a:gd name="connsiteX8" fmla="*/ 1143000 w 2927235"/>
                <a:gd name="connsiteY8" fmla="*/ 76200 h 1642004"/>
                <a:gd name="connsiteX9" fmla="*/ 2755900 w 2927235"/>
                <a:gd name="connsiteY9" fmla="*/ 152400 h 1642004"/>
                <a:gd name="connsiteX10" fmla="*/ 2794000 w 2927235"/>
                <a:gd name="connsiteY10" fmla="*/ 171450 h 1642004"/>
                <a:gd name="connsiteX11" fmla="*/ 2813050 w 2927235"/>
                <a:gd name="connsiteY11" fmla="*/ 184150 h 1642004"/>
                <a:gd name="connsiteX12" fmla="*/ 2844800 w 2927235"/>
                <a:gd name="connsiteY12" fmla="*/ 196850 h 1642004"/>
                <a:gd name="connsiteX13" fmla="*/ 2882900 w 2927235"/>
                <a:gd name="connsiteY13" fmla="*/ 241300 h 1642004"/>
                <a:gd name="connsiteX14" fmla="*/ 2889250 w 2927235"/>
                <a:gd name="connsiteY14" fmla="*/ 260350 h 1642004"/>
                <a:gd name="connsiteX15" fmla="*/ 2901950 w 2927235"/>
                <a:gd name="connsiteY15" fmla="*/ 285750 h 1642004"/>
                <a:gd name="connsiteX16" fmla="*/ 2914650 w 2927235"/>
                <a:gd name="connsiteY16" fmla="*/ 336550 h 1642004"/>
                <a:gd name="connsiteX17" fmla="*/ 2914650 w 2927235"/>
                <a:gd name="connsiteY17" fmla="*/ 825500 h 1642004"/>
                <a:gd name="connsiteX18" fmla="*/ 2895600 w 2927235"/>
                <a:gd name="connsiteY18" fmla="*/ 901700 h 1642004"/>
                <a:gd name="connsiteX19" fmla="*/ 2889250 w 2927235"/>
                <a:gd name="connsiteY19" fmla="*/ 920750 h 1642004"/>
                <a:gd name="connsiteX20" fmla="*/ 2882900 w 2927235"/>
                <a:gd name="connsiteY20" fmla="*/ 939800 h 1642004"/>
                <a:gd name="connsiteX21" fmla="*/ 2844800 w 2927235"/>
                <a:gd name="connsiteY21" fmla="*/ 984250 h 1642004"/>
                <a:gd name="connsiteX22" fmla="*/ 2825750 w 2927235"/>
                <a:gd name="connsiteY22" fmla="*/ 1003300 h 1642004"/>
                <a:gd name="connsiteX23" fmla="*/ 2813050 w 2927235"/>
                <a:gd name="connsiteY23" fmla="*/ 1028700 h 1642004"/>
                <a:gd name="connsiteX24" fmla="*/ 2787650 w 2927235"/>
                <a:gd name="connsiteY24" fmla="*/ 1047750 h 1642004"/>
                <a:gd name="connsiteX25" fmla="*/ 2755900 w 2927235"/>
                <a:gd name="connsiteY25" fmla="*/ 1079500 h 1642004"/>
                <a:gd name="connsiteX26" fmla="*/ 2743200 w 2927235"/>
                <a:gd name="connsiteY26" fmla="*/ 1098550 h 1642004"/>
                <a:gd name="connsiteX27" fmla="*/ 2705100 w 2927235"/>
                <a:gd name="connsiteY27" fmla="*/ 1130300 h 1642004"/>
                <a:gd name="connsiteX28" fmla="*/ 2673350 w 2927235"/>
                <a:gd name="connsiteY28" fmla="*/ 1174750 h 1642004"/>
                <a:gd name="connsiteX29" fmla="*/ 2622550 w 2927235"/>
                <a:gd name="connsiteY29" fmla="*/ 1212850 h 1642004"/>
                <a:gd name="connsiteX30" fmla="*/ 2495550 w 2927235"/>
                <a:gd name="connsiteY30" fmla="*/ 1301750 h 1642004"/>
                <a:gd name="connsiteX31" fmla="*/ 2406650 w 2927235"/>
                <a:gd name="connsiteY31" fmla="*/ 1339850 h 1642004"/>
                <a:gd name="connsiteX32" fmla="*/ 2381250 w 2927235"/>
                <a:gd name="connsiteY32" fmla="*/ 1352550 h 1642004"/>
                <a:gd name="connsiteX33" fmla="*/ 2355850 w 2927235"/>
                <a:gd name="connsiteY33" fmla="*/ 1365250 h 1642004"/>
                <a:gd name="connsiteX34" fmla="*/ 2254250 w 2927235"/>
                <a:gd name="connsiteY34" fmla="*/ 1422400 h 1642004"/>
                <a:gd name="connsiteX35" fmla="*/ 2216150 w 2927235"/>
                <a:gd name="connsiteY35" fmla="*/ 1441450 h 1642004"/>
                <a:gd name="connsiteX36" fmla="*/ 2165350 w 2927235"/>
                <a:gd name="connsiteY36" fmla="*/ 1454150 h 1642004"/>
                <a:gd name="connsiteX37" fmla="*/ 2139950 w 2927235"/>
                <a:gd name="connsiteY37" fmla="*/ 1466850 h 1642004"/>
                <a:gd name="connsiteX38" fmla="*/ 2089150 w 2927235"/>
                <a:gd name="connsiteY38" fmla="*/ 1479550 h 1642004"/>
                <a:gd name="connsiteX39" fmla="*/ 2000250 w 2927235"/>
                <a:gd name="connsiteY39" fmla="*/ 1517650 h 1642004"/>
                <a:gd name="connsiteX40" fmla="*/ 1943100 w 2927235"/>
                <a:gd name="connsiteY40" fmla="*/ 1530350 h 1642004"/>
                <a:gd name="connsiteX41" fmla="*/ 1905000 w 2927235"/>
                <a:gd name="connsiteY41" fmla="*/ 1543050 h 1642004"/>
                <a:gd name="connsiteX42" fmla="*/ 1841500 w 2927235"/>
                <a:gd name="connsiteY42" fmla="*/ 1555750 h 1642004"/>
                <a:gd name="connsiteX43" fmla="*/ 1771650 w 2927235"/>
                <a:gd name="connsiteY43" fmla="*/ 1574800 h 1642004"/>
                <a:gd name="connsiteX44" fmla="*/ 1739900 w 2927235"/>
                <a:gd name="connsiteY44" fmla="*/ 1587500 h 1642004"/>
                <a:gd name="connsiteX45" fmla="*/ 1574800 w 2927235"/>
                <a:gd name="connsiteY45" fmla="*/ 1600200 h 1642004"/>
                <a:gd name="connsiteX46" fmla="*/ 1524000 w 2927235"/>
                <a:gd name="connsiteY46" fmla="*/ 1612900 h 1642004"/>
                <a:gd name="connsiteX47" fmla="*/ 1485900 w 2927235"/>
                <a:gd name="connsiteY47" fmla="*/ 1619250 h 1642004"/>
                <a:gd name="connsiteX48" fmla="*/ 1054100 w 2927235"/>
                <a:gd name="connsiteY48" fmla="*/ 1625600 h 1642004"/>
                <a:gd name="connsiteX49" fmla="*/ 965200 w 2927235"/>
                <a:gd name="connsiteY49" fmla="*/ 1638300 h 1642004"/>
                <a:gd name="connsiteX50" fmla="*/ 571500 w 2927235"/>
                <a:gd name="connsiteY50" fmla="*/ 1619250 h 1642004"/>
                <a:gd name="connsiteX51" fmla="*/ 552450 w 2927235"/>
                <a:gd name="connsiteY51" fmla="*/ 1612900 h 1642004"/>
                <a:gd name="connsiteX52" fmla="*/ 508000 w 2927235"/>
                <a:gd name="connsiteY52" fmla="*/ 1587500 h 1642004"/>
                <a:gd name="connsiteX53" fmla="*/ 476250 w 2927235"/>
                <a:gd name="connsiteY53" fmla="*/ 1562100 h 1642004"/>
                <a:gd name="connsiteX54" fmla="*/ 444500 w 2927235"/>
                <a:gd name="connsiteY54" fmla="*/ 1530350 h 1642004"/>
                <a:gd name="connsiteX55" fmla="*/ 349250 w 2927235"/>
                <a:gd name="connsiteY55" fmla="*/ 1460500 h 1642004"/>
                <a:gd name="connsiteX56" fmla="*/ 298450 w 2927235"/>
                <a:gd name="connsiteY56" fmla="*/ 1409700 h 1642004"/>
                <a:gd name="connsiteX57" fmla="*/ 215900 w 2927235"/>
                <a:gd name="connsiteY57" fmla="*/ 1339850 h 1642004"/>
                <a:gd name="connsiteX58" fmla="*/ 95250 w 2927235"/>
                <a:gd name="connsiteY58" fmla="*/ 1162050 h 1642004"/>
                <a:gd name="connsiteX59" fmla="*/ 69850 w 2927235"/>
                <a:gd name="connsiteY59" fmla="*/ 1123950 h 1642004"/>
                <a:gd name="connsiteX60" fmla="*/ 57150 w 2927235"/>
                <a:gd name="connsiteY60" fmla="*/ 1079500 h 1642004"/>
                <a:gd name="connsiteX61" fmla="*/ 44450 w 2927235"/>
                <a:gd name="connsiteY61" fmla="*/ 1028700 h 1642004"/>
                <a:gd name="connsiteX62" fmla="*/ 25400 w 2927235"/>
                <a:gd name="connsiteY62" fmla="*/ 984250 h 1642004"/>
                <a:gd name="connsiteX63" fmla="*/ 19050 w 2927235"/>
                <a:gd name="connsiteY63" fmla="*/ 920750 h 1642004"/>
                <a:gd name="connsiteX64" fmla="*/ 6350 w 2927235"/>
                <a:gd name="connsiteY64" fmla="*/ 863600 h 1642004"/>
                <a:gd name="connsiteX65" fmla="*/ 0 w 2927235"/>
                <a:gd name="connsiteY65" fmla="*/ 831850 h 1642004"/>
                <a:gd name="connsiteX66" fmla="*/ 19050 w 2927235"/>
                <a:gd name="connsiteY66" fmla="*/ 450850 h 1642004"/>
                <a:gd name="connsiteX67" fmla="*/ 38100 w 2927235"/>
                <a:gd name="connsiteY67" fmla="*/ 412750 h 1642004"/>
                <a:gd name="connsiteX68" fmla="*/ 44450 w 2927235"/>
                <a:gd name="connsiteY68" fmla="*/ 393700 h 1642004"/>
                <a:gd name="connsiteX69" fmla="*/ 82550 w 2927235"/>
                <a:gd name="connsiteY69" fmla="*/ 323850 h 1642004"/>
                <a:gd name="connsiteX70" fmla="*/ 95250 w 2927235"/>
                <a:gd name="connsiteY70" fmla="*/ 298450 h 1642004"/>
                <a:gd name="connsiteX71" fmla="*/ 101600 w 2927235"/>
                <a:gd name="connsiteY71" fmla="*/ 279400 h 1642004"/>
                <a:gd name="connsiteX72" fmla="*/ 127000 w 2927235"/>
                <a:gd name="connsiteY72" fmla="*/ 254000 h 1642004"/>
                <a:gd name="connsiteX73" fmla="*/ 139700 w 2927235"/>
                <a:gd name="connsiteY73" fmla="*/ 222250 h 1642004"/>
                <a:gd name="connsiteX74" fmla="*/ 215900 w 2927235"/>
                <a:gd name="connsiteY74" fmla="*/ 158750 h 1642004"/>
                <a:gd name="connsiteX75" fmla="*/ 273050 w 2927235"/>
                <a:gd name="connsiteY75" fmla="*/ 114300 h 1642004"/>
                <a:gd name="connsiteX76" fmla="*/ 292100 w 2927235"/>
                <a:gd name="connsiteY76" fmla="*/ 101600 h 1642004"/>
                <a:gd name="connsiteX77" fmla="*/ 330200 w 2927235"/>
                <a:gd name="connsiteY77" fmla="*/ 88900 h 1642004"/>
                <a:gd name="connsiteX78" fmla="*/ 361950 w 2927235"/>
                <a:gd name="connsiteY78" fmla="*/ 69850 h 1642004"/>
                <a:gd name="connsiteX79" fmla="*/ 438150 w 2927235"/>
                <a:gd name="connsiteY79" fmla="*/ 50800 h 1642004"/>
                <a:gd name="connsiteX80" fmla="*/ 488950 w 2927235"/>
                <a:gd name="connsiteY80" fmla="*/ 38100 h 1642004"/>
                <a:gd name="connsiteX81" fmla="*/ 647700 w 2927235"/>
                <a:gd name="connsiteY81" fmla="*/ 19050 h 1642004"/>
                <a:gd name="connsiteX0" fmla="*/ 647700 w 2927235"/>
                <a:gd name="connsiteY0" fmla="*/ 19050 h 1642004"/>
                <a:gd name="connsiteX1" fmla="*/ 698500 w 2927235"/>
                <a:gd name="connsiteY1" fmla="*/ 12700 h 1642004"/>
                <a:gd name="connsiteX2" fmla="*/ 723900 w 2927235"/>
                <a:gd name="connsiteY2" fmla="*/ 0 h 1642004"/>
                <a:gd name="connsiteX3" fmla="*/ 876300 w 2927235"/>
                <a:gd name="connsiteY3" fmla="*/ 6350 h 1642004"/>
                <a:gd name="connsiteX4" fmla="*/ 990600 w 2927235"/>
                <a:gd name="connsiteY4" fmla="*/ 19050 h 1642004"/>
                <a:gd name="connsiteX5" fmla="*/ 1028700 w 2927235"/>
                <a:gd name="connsiteY5" fmla="*/ 31750 h 1642004"/>
                <a:gd name="connsiteX6" fmla="*/ 1066800 w 2927235"/>
                <a:gd name="connsiteY6" fmla="*/ 50800 h 1642004"/>
                <a:gd name="connsiteX7" fmla="*/ 1117600 w 2927235"/>
                <a:gd name="connsiteY7" fmla="*/ 63500 h 1642004"/>
                <a:gd name="connsiteX8" fmla="*/ 2755900 w 2927235"/>
                <a:gd name="connsiteY8" fmla="*/ 152400 h 1642004"/>
                <a:gd name="connsiteX9" fmla="*/ 2794000 w 2927235"/>
                <a:gd name="connsiteY9" fmla="*/ 171450 h 1642004"/>
                <a:gd name="connsiteX10" fmla="*/ 2813050 w 2927235"/>
                <a:gd name="connsiteY10" fmla="*/ 184150 h 1642004"/>
                <a:gd name="connsiteX11" fmla="*/ 2844800 w 2927235"/>
                <a:gd name="connsiteY11" fmla="*/ 196850 h 1642004"/>
                <a:gd name="connsiteX12" fmla="*/ 2882900 w 2927235"/>
                <a:gd name="connsiteY12" fmla="*/ 241300 h 1642004"/>
                <a:gd name="connsiteX13" fmla="*/ 2889250 w 2927235"/>
                <a:gd name="connsiteY13" fmla="*/ 260350 h 1642004"/>
                <a:gd name="connsiteX14" fmla="*/ 2901950 w 2927235"/>
                <a:gd name="connsiteY14" fmla="*/ 285750 h 1642004"/>
                <a:gd name="connsiteX15" fmla="*/ 2914650 w 2927235"/>
                <a:gd name="connsiteY15" fmla="*/ 336550 h 1642004"/>
                <a:gd name="connsiteX16" fmla="*/ 2914650 w 2927235"/>
                <a:gd name="connsiteY16" fmla="*/ 825500 h 1642004"/>
                <a:gd name="connsiteX17" fmla="*/ 2895600 w 2927235"/>
                <a:gd name="connsiteY17" fmla="*/ 901700 h 1642004"/>
                <a:gd name="connsiteX18" fmla="*/ 2889250 w 2927235"/>
                <a:gd name="connsiteY18" fmla="*/ 920750 h 1642004"/>
                <a:gd name="connsiteX19" fmla="*/ 2882900 w 2927235"/>
                <a:gd name="connsiteY19" fmla="*/ 939800 h 1642004"/>
                <a:gd name="connsiteX20" fmla="*/ 2844800 w 2927235"/>
                <a:gd name="connsiteY20" fmla="*/ 984250 h 1642004"/>
                <a:gd name="connsiteX21" fmla="*/ 2825750 w 2927235"/>
                <a:gd name="connsiteY21" fmla="*/ 1003300 h 1642004"/>
                <a:gd name="connsiteX22" fmla="*/ 2813050 w 2927235"/>
                <a:gd name="connsiteY22" fmla="*/ 1028700 h 1642004"/>
                <a:gd name="connsiteX23" fmla="*/ 2787650 w 2927235"/>
                <a:gd name="connsiteY23" fmla="*/ 1047750 h 1642004"/>
                <a:gd name="connsiteX24" fmla="*/ 2755900 w 2927235"/>
                <a:gd name="connsiteY24" fmla="*/ 1079500 h 1642004"/>
                <a:gd name="connsiteX25" fmla="*/ 2743200 w 2927235"/>
                <a:gd name="connsiteY25" fmla="*/ 1098550 h 1642004"/>
                <a:gd name="connsiteX26" fmla="*/ 2705100 w 2927235"/>
                <a:gd name="connsiteY26" fmla="*/ 1130300 h 1642004"/>
                <a:gd name="connsiteX27" fmla="*/ 2673350 w 2927235"/>
                <a:gd name="connsiteY27" fmla="*/ 1174750 h 1642004"/>
                <a:gd name="connsiteX28" fmla="*/ 2622550 w 2927235"/>
                <a:gd name="connsiteY28" fmla="*/ 1212850 h 1642004"/>
                <a:gd name="connsiteX29" fmla="*/ 2495550 w 2927235"/>
                <a:gd name="connsiteY29" fmla="*/ 1301750 h 1642004"/>
                <a:gd name="connsiteX30" fmla="*/ 2406650 w 2927235"/>
                <a:gd name="connsiteY30" fmla="*/ 1339850 h 1642004"/>
                <a:gd name="connsiteX31" fmla="*/ 2381250 w 2927235"/>
                <a:gd name="connsiteY31" fmla="*/ 1352550 h 1642004"/>
                <a:gd name="connsiteX32" fmla="*/ 2355850 w 2927235"/>
                <a:gd name="connsiteY32" fmla="*/ 1365250 h 1642004"/>
                <a:gd name="connsiteX33" fmla="*/ 2254250 w 2927235"/>
                <a:gd name="connsiteY33" fmla="*/ 1422400 h 1642004"/>
                <a:gd name="connsiteX34" fmla="*/ 2216150 w 2927235"/>
                <a:gd name="connsiteY34" fmla="*/ 1441450 h 1642004"/>
                <a:gd name="connsiteX35" fmla="*/ 2165350 w 2927235"/>
                <a:gd name="connsiteY35" fmla="*/ 1454150 h 1642004"/>
                <a:gd name="connsiteX36" fmla="*/ 2139950 w 2927235"/>
                <a:gd name="connsiteY36" fmla="*/ 1466850 h 1642004"/>
                <a:gd name="connsiteX37" fmla="*/ 2089150 w 2927235"/>
                <a:gd name="connsiteY37" fmla="*/ 1479550 h 1642004"/>
                <a:gd name="connsiteX38" fmla="*/ 2000250 w 2927235"/>
                <a:gd name="connsiteY38" fmla="*/ 1517650 h 1642004"/>
                <a:gd name="connsiteX39" fmla="*/ 1943100 w 2927235"/>
                <a:gd name="connsiteY39" fmla="*/ 1530350 h 1642004"/>
                <a:gd name="connsiteX40" fmla="*/ 1905000 w 2927235"/>
                <a:gd name="connsiteY40" fmla="*/ 1543050 h 1642004"/>
                <a:gd name="connsiteX41" fmla="*/ 1841500 w 2927235"/>
                <a:gd name="connsiteY41" fmla="*/ 1555750 h 1642004"/>
                <a:gd name="connsiteX42" fmla="*/ 1771650 w 2927235"/>
                <a:gd name="connsiteY42" fmla="*/ 1574800 h 1642004"/>
                <a:gd name="connsiteX43" fmla="*/ 1739900 w 2927235"/>
                <a:gd name="connsiteY43" fmla="*/ 1587500 h 1642004"/>
                <a:gd name="connsiteX44" fmla="*/ 1574800 w 2927235"/>
                <a:gd name="connsiteY44" fmla="*/ 1600200 h 1642004"/>
                <a:gd name="connsiteX45" fmla="*/ 1524000 w 2927235"/>
                <a:gd name="connsiteY45" fmla="*/ 1612900 h 1642004"/>
                <a:gd name="connsiteX46" fmla="*/ 1485900 w 2927235"/>
                <a:gd name="connsiteY46" fmla="*/ 1619250 h 1642004"/>
                <a:gd name="connsiteX47" fmla="*/ 1054100 w 2927235"/>
                <a:gd name="connsiteY47" fmla="*/ 1625600 h 1642004"/>
                <a:gd name="connsiteX48" fmla="*/ 965200 w 2927235"/>
                <a:gd name="connsiteY48" fmla="*/ 1638300 h 1642004"/>
                <a:gd name="connsiteX49" fmla="*/ 571500 w 2927235"/>
                <a:gd name="connsiteY49" fmla="*/ 1619250 h 1642004"/>
                <a:gd name="connsiteX50" fmla="*/ 552450 w 2927235"/>
                <a:gd name="connsiteY50" fmla="*/ 1612900 h 1642004"/>
                <a:gd name="connsiteX51" fmla="*/ 508000 w 2927235"/>
                <a:gd name="connsiteY51" fmla="*/ 1587500 h 1642004"/>
                <a:gd name="connsiteX52" fmla="*/ 476250 w 2927235"/>
                <a:gd name="connsiteY52" fmla="*/ 1562100 h 1642004"/>
                <a:gd name="connsiteX53" fmla="*/ 444500 w 2927235"/>
                <a:gd name="connsiteY53" fmla="*/ 1530350 h 1642004"/>
                <a:gd name="connsiteX54" fmla="*/ 349250 w 2927235"/>
                <a:gd name="connsiteY54" fmla="*/ 1460500 h 1642004"/>
                <a:gd name="connsiteX55" fmla="*/ 298450 w 2927235"/>
                <a:gd name="connsiteY55" fmla="*/ 1409700 h 1642004"/>
                <a:gd name="connsiteX56" fmla="*/ 215900 w 2927235"/>
                <a:gd name="connsiteY56" fmla="*/ 1339850 h 1642004"/>
                <a:gd name="connsiteX57" fmla="*/ 95250 w 2927235"/>
                <a:gd name="connsiteY57" fmla="*/ 1162050 h 1642004"/>
                <a:gd name="connsiteX58" fmla="*/ 69850 w 2927235"/>
                <a:gd name="connsiteY58" fmla="*/ 1123950 h 1642004"/>
                <a:gd name="connsiteX59" fmla="*/ 57150 w 2927235"/>
                <a:gd name="connsiteY59" fmla="*/ 1079500 h 1642004"/>
                <a:gd name="connsiteX60" fmla="*/ 44450 w 2927235"/>
                <a:gd name="connsiteY60" fmla="*/ 1028700 h 1642004"/>
                <a:gd name="connsiteX61" fmla="*/ 25400 w 2927235"/>
                <a:gd name="connsiteY61" fmla="*/ 984250 h 1642004"/>
                <a:gd name="connsiteX62" fmla="*/ 19050 w 2927235"/>
                <a:gd name="connsiteY62" fmla="*/ 920750 h 1642004"/>
                <a:gd name="connsiteX63" fmla="*/ 6350 w 2927235"/>
                <a:gd name="connsiteY63" fmla="*/ 863600 h 1642004"/>
                <a:gd name="connsiteX64" fmla="*/ 0 w 2927235"/>
                <a:gd name="connsiteY64" fmla="*/ 831850 h 1642004"/>
                <a:gd name="connsiteX65" fmla="*/ 19050 w 2927235"/>
                <a:gd name="connsiteY65" fmla="*/ 450850 h 1642004"/>
                <a:gd name="connsiteX66" fmla="*/ 38100 w 2927235"/>
                <a:gd name="connsiteY66" fmla="*/ 412750 h 1642004"/>
                <a:gd name="connsiteX67" fmla="*/ 44450 w 2927235"/>
                <a:gd name="connsiteY67" fmla="*/ 393700 h 1642004"/>
                <a:gd name="connsiteX68" fmla="*/ 82550 w 2927235"/>
                <a:gd name="connsiteY68" fmla="*/ 323850 h 1642004"/>
                <a:gd name="connsiteX69" fmla="*/ 95250 w 2927235"/>
                <a:gd name="connsiteY69" fmla="*/ 298450 h 1642004"/>
                <a:gd name="connsiteX70" fmla="*/ 101600 w 2927235"/>
                <a:gd name="connsiteY70" fmla="*/ 279400 h 1642004"/>
                <a:gd name="connsiteX71" fmla="*/ 127000 w 2927235"/>
                <a:gd name="connsiteY71" fmla="*/ 254000 h 1642004"/>
                <a:gd name="connsiteX72" fmla="*/ 139700 w 2927235"/>
                <a:gd name="connsiteY72" fmla="*/ 222250 h 1642004"/>
                <a:gd name="connsiteX73" fmla="*/ 215900 w 2927235"/>
                <a:gd name="connsiteY73" fmla="*/ 158750 h 1642004"/>
                <a:gd name="connsiteX74" fmla="*/ 273050 w 2927235"/>
                <a:gd name="connsiteY74" fmla="*/ 114300 h 1642004"/>
                <a:gd name="connsiteX75" fmla="*/ 292100 w 2927235"/>
                <a:gd name="connsiteY75" fmla="*/ 101600 h 1642004"/>
                <a:gd name="connsiteX76" fmla="*/ 330200 w 2927235"/>
                <a:gd name="connsiteY76" fmla="*/ 88900 h 1642004"/>
                <a:gd name="connsiteX77" fmla="*/ 361950 w 2927235"/>
                <a:gd name="connsiteY77" fmla="*/ 69850 h 1642004"/>
                <a:gd name="connsiteX78" fmla="*/ 438150 w 2927235"/>
                <a:gd name="connsiteY78" fmla="*/ 50800 h 1642004"/>
                <a:gd name="connsiteX79" fmla="*/ 488950 w 2927235"/>
                <a:gd name="connsiteY79" fmla="*/ 38100 h 1642004"/>
                <a:gd name="connsiteX80" fmla="*/ 647700 w 2927235"/>
                <a:gd name="connsiteY80" fmla="*/ 19050 h 1642004"/>
                <a:gd name="connsiteX0" fmla="*/ 647700 w 2927235"/>
                <a:gd name="connsiteY0" fmla="*/ 19050 h 1642004"/>
                <a:gd name="connsiteX1" fmla="*/ 698500 w 2927235"/>
                <a:gd name="connsiteY1" fmla="*/ 12700 h 1642004"/>
                <a:gd name="connsiteX2" fmla="*/ 723900 w 2927235"/>
                <a:gd name="connsiteY2" fmla="*/ 0 h 1642004"/>
                <a:gd name="connsiteX3" fmla="*/ 876300 w 2927235"/>
                <a:gd name="connsiteY3" fmla="*/ 6350 h 1642004"/>
                <a:gd name="connsiteX4" fmla="*/ 990600 w 2927235"/>
                <a:gd name="connsiteY4" fmla="*/ 19050 h 1642004"/>
                <a:gd name="connsiteX5" fmla="*/ 1028700 w 2927235"/>
                <a:gd name="connsiteY5" fmla="*/ 31750 h 1642004"/>
                <a:gd name="connsiteX6" fmla="*/ 1066800 w 2927235"/>
                <a:gd name="connsiteY6" fmla="*/ 50800 h 1642004"/>
                <a:gd name="connsiteX7" fmla="*/ 1222375 w 2927235"/>
                <a:gd name="connsiteY7" fmla="*/ 153987 h 1642004"/>
                <a:gd name="connsiteX8" fmla="*/ 2755900 w 2927235"/>
                <a:gd name="connsiteY8" fmla="*/ 152400 h 1642004"/>
                <a:gd name="connsiteX9" fmla="*/ 2794000 w 2927235"/>
                <a:gd name="connsiteY9" fmla="*/ 171450 h 1642004"/>
                <a:gd name="connsiteX10" fmla="*/ 2813050 w 2927235"/>
                <a:gd name="connsiteY10" fmla="*/ 184150 h 1642004"/>
                <a:gd name="connsiteX11" fmla="*/ 2844800 w 2927235"/>
                <a:gd name="connsiteY11" fmla="*/ 196850 h 1642004"/>
                <a:gd name="connsiteX12" fmla="*/ 2882900 w 2927235"/>
                <a:gd name="connsiteY12" fmla="*/ 241300 h 1642004"/>
                <a:gd name="connsiteX13" fmla="*/ 2889250 w 2927235"/>
                <a:gd name="connsiteY13" fmla="*/ 260350 h 1642004"/>
                <a:gd name="connsiteX14" fmla="*/ 2901950 w 2927235"/>
                <a:gd name="connsiteY14" fmla="*/ 285750 h 1642004"/>
                <a:gd name="connsiteX15" fmla="*/ 2914650 w 2927235"/>
                <a:gd name="connsiteY15" fmla="*/ 336550 h 1642004"/>
                <a:gd name="connsiteX16" fmla="*/ 2914650 w 2927235"/>
                <a:gd name="connsiteY16" fmla="*/ 825500 h 1642004"/>
                <a:gd name="connsiteX17" fmla="*/ 2895600 w 2927235"/>
                <a:gd name="connsiteY17" fmla="*/ 901700 h 1642004"/>
                <a:gd name="connsiteX18" fmla="*/ 2889250 w 2927235"/>
                <a:gd name="connsiteY18" fmla="*/ 920750 h 1642004"/>
                <a:gd name="connsiteX19" fmla="*/ 2882900 w 2927235"/>
                <a:gd name="connsiteY19" fmla="*/ 939800 h 1642004"/>
                <a:gd name="connsiteX20" fmla="*/ 2844800 w 2927235"/>
                <a:gd name="connsiteY20" fmla="*/ 984250 h 1642004"/>
                <a:gd name="connsiteX21" fmla="*/ 2825750 w 2927235"/>
                <a:gd name="connsiteY21" fmla="*/ 1003300 h 1642004"/>
                <a:gd name="connsiteX22" fmla="*/ 2813050 w 2927235"/>
                <a:gd name="connsiteY22" fmla="*/ 1028700 h 1642004"/>
                <a:gd name="connsiteX23" fmla="*/ 2787650 w 2927235"/>
                <a:gd name="connsiteY23" fmla="*/ 1047750 h 1642004"/>
                <a:gd name="connsiteX24" fmla="*/ 2755900 w 2927235"/>
                <a:gd name="connsiteY24" fmla="*/ 1079500 h 1642004"/>
                <a:gd name="connsiteX25" fmla="*/ 2743200 w 2927235"/>
                <a:gd name="connsiteY25" fmla="*/ 1098550 h 1642004"/>
                <a:gd name="connsiteX26" fmla="*/ 2705100 w 2927235"/>
                <a:gd name="connsiteY26" fmla="*/ 1130300 h 1642004"/>
                <a:gd name="connsiteX27" fmla="*/ 2673350 w 2927235"/>
                <a:gd name="connsiteY27" fmla="*/ 1174750 h 1642004"/>
                <a:gd name="connsiteX28" fmla="*/ 2622550 w 2927235"/>
                <a:gd name="connsiteY28" fmla="*/ 1212850 h 1642004"/>
                <a:gd name="connsiteX29" fmla="*/ 2495550 w 2927235"/>
                <a:gd name="connsiteY29" fmla="*/ 1301750 h 1642004"/>
                <a:gd name="connsiteX30" fmla="*/ 2406650 w 2927235"/>
                <a:gd name="connsiteY30" fmla="*/ 1339850 h 1642004"/>
                <a:gd name="connsiteX31" fmla="*/ 2381250 w 2927235"/>
                <a:gd name="connsiteY31" fmla="*/ 1352550 h 1642004"/>
                <a:gd name="connsiteX32" fmla="*/ 2355850 w 2927235"/>
                <a:gd name="connsiteY32" fmla="*/ 1365250 h 1642004"/>
                <a:gd name="connsiteX33" fmla="*/ 2254250 w 2927235"/>
                <a:gd name="connsiteY33" fmla="*/ 1422400 h 1642004"/>
                <a:gd name="connsiteX34" fmla="*/ 2216150 w 2927235"/>
                <a:gd name="connsiteY34" fmla="*/ 1441450 h 1642004"/>
                <a:gd name="connsiteX35" fmla="*/ 2165350 w 2927235"/>
                <a:gd name="connsiteY35" fmla="*/ 1454150 h 1642004"/>
                <a:gd name="connsiteX36" fmla="*/ 2139950 w 2927235"/>
                <a:gd name="connsiteY36" fmla="*/ 1466850 h 1642004"/>
                <a:gd name="connsiteX37" fmla="*/ 2089150 w 2927235"/>
                <a:gd name="connsiteY37" fmla="*/ 1479550 h 1642004"/>
                <a:gd name="connsiteX38" fmla="*/ 2000250 w 2927235"/>
                <a:gd name="connsiteY38" fmla="*/ 1517650 h 1642004"/>
                <a:gd name="connsiteX39" fmla="*/ 1943100 w 2927235"/>
                <a:gd name="connsiteY39" fmla="*/ 1530350 h 1642004"/>
                <a:gd name="connsiteX40" fmla="*/ 1905000 w 2927235"/>
                <a:gd name="connsiteY40" fmla="*/ 1543050 h 1642004"/>
                <a:gd name="connsiteX41" fmla="*/ 1841500 w 2927235"/>
                <a:gd name="connsiteY41" fmla="*/ 1555750 h 1642004"/>
                <a:gd name="connsiteX42" fmla="*/ 1771650 w 2927235"/>
                <a:gd name="connsiteY42" fmla="*/ 1574800 h 1642004"/>
                <a:gd name="connsiteX43" fmla="*/ 1739900 w 2927235"/>
                <a:gd name="connsiteY43" fmla="*/ 1587500 h 1642004"/>
                <a:gd name="connsiteX44" fmla="*/ 1574800 w 2927235"/>
                <a:gd name="connsiteY44" fmla="*/ 1600200 h 1642004"/>
                <a:gd name="connsiteX45" fmla="*/ 1524000 w 2927235"/>
                <a:gd name="connsiteY45" fmla="*/ 1612900 h 1642004"/>
                <a:gd name="connsiteX46" fmla="*/ 1485900 w 2927235"/>
                <a:gd name="connsiteY46" fmla="*/ 1619250 h 1642004"/>
                <a:gd name="connsiteX47" fmla="*/ 1054100 w 2927235"/>
                <a:gd name="connsiteY47" fmla="*/ 1625600 h 1642004"/>
                <a:gd name="connsiteX48" fmla="*/ 965200 w 2927235"/>
                <a:gd name="connsiteY48" fmla="*/ 1638300 h 1642004"/>
                <a:gd name="connsiteX49" fmla="*/ 571500 w 2927235"/>
                <a:gd name="connsiteY49" fmla="*/ 1619250 h 1642004"/>
                <a:gd name="connsiteX50" fmla="*/ 552450 w 2927235"/>
                <a:gd name="connsiteY50" fmla="*/ 1612900 h 1642004"/>
                <a:gd name="connsiteX51" fmla="*/ 508000 w 2927235"/>
                <a:gd name="connsiteY51" fmla="*/ 1587500 h 1642004"/>
                <a:gd name="connsiteX52" fmla="*/ 476250 w 2927235"/>
                <a:gd name="connsiteY52" fmla="*/ 1562100 h 1642004"/>
                <a:gd name="connsiteX53" fmla="*/ 444500 w 2927235"/>
                <a:gd name="connsiteY53" fmla="*/ 1530350 h 1642004"/>
                <a:gd name="connsiteX54" fmla="*/ 349250 w 2927235"/>
                <a:gd name="connsiteY54" fmla="*/ 1460500 h 1642004"/>
                <a:gd name="connsiteX55" fmla="*/ 298450 w 2927235"/>
                <a:gd name="connsiteY55" fmla="*/ 1409700 h 1642004"/>
                <a:gd name="connsiteX56" fmla="*/ 215900 w 2927235"/>
                <a:gd name="connsiteY56" fmla="*/ 1339850 h 1642004"/>
                <a:gd name="connsiteX57" fmla="*/ 95250 w 2927235"/>
                <a:gd name="connsiteY57" fmla="*/ 1162050 h 1642004"/>
                <a:gd name="connsiteX58" fmla="*/ 69850 w 2927235"/>
                <a:gd name="connsiteY58" fmla="*/ 1123950 h 1642004"/>
                <a:gd name="connsiteX59" fmla="*/ 57150 w 2927235"/>
                <a:gd name="connsiteY59" fmla="*/ 1079500 h 1642004"/>
                <a:gd name="connsiteX60" fmla="*/ 44450 w 2927235"/>
                <a:gd name="connsiteY60" fmla="*/ 1028700 h 1642004"/>
                <a:gd name="connsiteX61" fmla="*/ 25400 w 2927235"/>
                <a:gd name="connsiteY61" fmla="*/ 984250 h 1642004"/>
                <a:gd name="connsiteX62" fmla="*/ 19050 w 2927235"/>
                <a:gd name="connsiteY62" fmla="*/ 920750 h 1642004"/>
                <a:gd name="connsiteX63" fmla="*/ 6350 w 2927235"/>
                <a:gd name="connsiteY63" fmla="*/ 863600 h 1642004"/>
                <a:gd name="connsiteX64" fmla="*/ 0 w 2927235"/>
                <a:gd name="connsiteY64" fmla="*/ 831850 h 1642004"/>
                <a:gd name="connsiteX65" fmla="*/ 19050 w 2927235"/>
                <a:gd name="connsiteY65" fmla="*/ 450850 h 1642004"/>
                <a:gd name="connsiteX66" fmla="*/ 38100 w 2927235"/>
                <a:gd name="connsiteY66" fmla="*/ 412750 h 1642004"/>
                <a:gd name="connsiteX67" fmla="*/ 44450 w 2927235"/>
                <a:gd name="connsiteY67" fmla="*/ 393700 h 1642004"/>
                <a:gd name="connsiteX68" fmla="*/ 82550 w 2927235"/>
                <a:gd name="connsiteY68" fmla="*/ 323850 h 1642004"/>
                <a:gd name="connsiteX69" fmla="*/ 95250 w 2927235"/>
                <a:gd name="connsiteY69" fmla="*/ 298450 h 1642004"/>
                <a:gd name="connsiteX70" fmla="*/ 101600 w 2927235"/>
                <a:gd name="connsiteY70" fmla="*/ 279400 h 1642004"/>
                <a:gd name="connsiteX71" fmla="*/ 127000 w 2927235"/>
                <a:gd name="connsiteY71" fmla="*/ 254000 h 1642004"/>
                <a:gd name="connsiteX72" fmla="*/ 139700 w 2927235"/>
                <a:gd name="connsiteY72" fmla="*/ 222250 h 1642004"/>
                <a:gd name="connsiteX73" fmla="*/ 215900 w 2927235"/>
                <a:gd name="connsiteY73" fmla="*/ 158750 h 1642004"/>
                <a:gd name="connsiteX74" fmla="*/ 273050 w 2927235"/>
                <a:gd name="connsiteY74" fmla="*/ 114300 h 1642004"/>
                <a:gd name="connsiteX75" fmla="*/ 292100 w 2927235"/>
                <a:gd name="connsiteY75" fmla="*/ 101600 h 1642004"/>
                <a:gd name="connsiteX76" fmla="*/ 330200 w 2927235"/>
                <a:gd name="connsiteY76" fmla="*/ 88900 h 1642004"/>
                <a:gd name="connsiteX77" fmla="*/ 361950 w 2927235"/>
                <a:gd name="connsiteY77" fmla="*/ 69850 h 1642004"/>
                <a:gd name="connsiteX78" fmla="*/ 438150 w 2927235"/>
                <a:gd name="connsiteY78" fmla="*/ 50800 h 1642004"/>
                <a:gd name="connsiteX79" fmla="*/ 488950 w 2927235"/>
                <a:gd name="connsiteY79" fmla="*/ 38100 h 1642004"/>
                <a:gd name="connsiteX80" fmla="*/ 647700 w 2927235"/>
                <a:gd name="connsiteY80" fmla="*/ 19050 h 1642004"/>
                <a:gd name="connsiteX0" fmla="*/ 647700 w 2927235"/>
                <a:gd name="connsiteY0" fmla="*/ 19050 h 1642004"/>
                <a:gd name="connsiteX1" fmla="*/ 698500 w 2927235"/>
                <a:gd name="connsiteY1" fmla="*/ 12700 h 1642004"/>
                <a:gd name="connsiteX2" fmla="*/ 723900 w 2927235"/>
                <a:gd name="connsiteY2" fmla="*/ 0 h 1642004"/>
                <a:gd name="connsiteX3" fmla="*/ 876300 w 2927235"/>
                <a:gd name="connsiteY3" fmla="*/ 6350 h 1642004"/>
                <a:gd name="connsiteX4" fmla="*/ 990600 w 2927235"/>
                <a:gd name="connsiteY4" fmla="*/ 19050 h 1642004"/>
                <a:gd name="connsiteX5" fmla="*/ 1028700 w 2927235"/>
                <a:gd name="connsiteY5" fmla="*/ 31750 h 1642004"/>
                <a:gd name="connsiteX6" fmla="*/ 1222375 w 2927235"/>
                <a:gd name="connsiteY6" fmla="*/ 153987 h 1642004"/>
                <a:gd name="connsiteX7" fmla="*/ 2755900 w 2927235"/>
                <a:gd name="connsiteY7" fmla="*/ 152400 h 1642004"/>
                <a:gd name="connsiteX8" fmla="*/ 2794000 w 2927235"/>
                <a:gd name="connsiteY8" fmla="*/ 171450 h 1642004"/>
                <a:gd name="connsiteX9" fmla="*/ 2813050 w 2927235"/>
                <a:gd name="connsiteY9" fmla="*/ 184150 h 1642004"/>
                <a:gd name="connsiteX10" fmla="*/ 2844800 w 2927235"/>
                <a:gd name="connsiteY10" fmla="*/ 196850 h 1642004"/>
                <a:gd name="connsiteX11" fmla="*/ 2882900 w 2927235"/>
                <a:gd name="connsiteY11" fmla="*/ 241300 h 1642004"/>
                <a:gd name="connsiteX12" fmla="*/ 2889250 w 2927235"/>
                <a:gd name="connsiteY12" fmla="*/ 260350 h 1642004"/>
                <a:gd name="connsiteX13" fmla="*/ 2901950 w 2927235"/>
                <a:gd name="connsiteY13" fmla="*/ 285750 h 1642004"/>
                <a:gd name="connsiteX14" fmla="*/ 2914650 w 2927235"/>
                <a:gd name="connsiteY14" fmla="*/ 336550 h 1642004"/>
                <a:gd name="connsiteX15" fmla="*/ 2914650 w 2927235"/>
                <a:gd name="connsiteY15" fmla="*/ 825500 h 1642004"/>
                <a:gd name="connsiteX16" fmla="*/ 2895600 w 2927235"/>
                <a:gd name="connsiteY16" fmla="*/ 901700 h 1642004"/>
                <a:gd name="connsiteX17" fmla="*/ 2889250 w 2927235"/>
                <a:gd name="connsiteY17" fmla="*/ 920750 h 1642004"/>
                <a:gd name="connsiteX18" fmla="*/ 2882900 w 2927235"/>
                <a:gd name="connsiteY18" fmla="*/ 939800 h 1642004"/>
                <a:gd name="connsiteX19" fmla="*/ 2844800 w 2927235"/>
                <a:gd name="connsiteY19" fmla="*/ 984250 h 1642004"/>
                <a:gd name="connsiteX20" fmla="*/ 2825750 w 2927235"/>
                <a:gd name="connsiteY20" fmla="*/ 1003300 h 1642004"/>
                <a:gd name="connsiteX21" fmla="*/ 2813050 w 2927235"/>
                <a:gd name="connsiteY21" fmla="*/ 1028700 h 1642004"/>
                <a:gd name="connsiteX22" fmla="*/ 2787650 w 2927235"/>
                <a:gd name="connsiteY22" fmla="*/ 1047750 h 1642004"/>
                <a:gd name="connsiteX23" fmla="*/ 2755900 w 2927235"/>
                <a:gd name="connsiteY23" fmla="*/ 1079500 h 1642004"/>
                <a:gd name="connsiteX24" fmla="*/ 2743200 w 2927235"/>
                <a:gd name="connsiteY24" fmla="*/ 1098550 h 1642004"/>
                <a:gd name="connsiteX25" fmla="*/ 2705100 w 2927235"/>
                <a:gd name="connsiteY25" fmla="*/ 1130300 h 1642004"/>
                <a:gd name="connsiteX26" fmla="*/ 2673350 w 2927235"/>
                <a:gd name="connsiteY26" fmla="*/ 1174750 h 1642004"/>
                <a:gd name="connsiteX27" fmla="*/ 2622550 w 2927235"/>
                <a:gd name="connsiteY27" fmla="*/ 1212850 h 1642004"/>
                <a:gd name="connsiteX28" fmla="*/ 2495550 w 2927235"/>
                <a:gd name="connsiteY28" fmla="*/ 1301750 h 1642004"/>
                <a:gd name="connsiteX29" fmla="*/ 2406650 w 2927235"/>
                <a:gd name="connsiteY29" fmla="*/ 1339850 h 1642004"/>
                <a:gd name="connsiteX30" fmla="*/ 2381250 w 2927235"/>
                <a:gd name="connsiteY30" fmla="*/ 1352550 h 1642004"/>
                <a:gd name="connsiteX31" fmla="*/ 2355850 w 2927235"/>
                <a:gd name="connsiteY31" fmla="*/ 1365250 h 1642004"/>
                <a:gd name="connsiteX32" fmla="*/ 2254250 w 2927235"/>
                <a:gd name="connsiteY32" fmla="*/ 1422400 h 1642004"/>
                <a:gd name="connsiteX33" fmla="*/ 2216150 w 2927235"/>
                <a:gd name="connsiteY33" fmla="*/ 1441450 h 1642004"/>
                <a:gd name="connsiteX34" fmla="*/ 2165350 w 2927235"/>
                <a:gd name="connsiteY34" fmla="*/ 1454150 h 1642004"/>
                <a:gd name="connsiteX35" fmla="*/ 2139950 w 2927235"/>
                <a:gd name="connsiteY35" fmla="*/ 1466850 h 1642004"/>
                <a:gd name="connsiteX36" fmla="*/ 2089150 w 2927235"/>
                <a:gd name="connsiteY36" fmla="*/ 1479550 h 1642004"/>
                <a:gd name="connsiteX37" fmla="*/ 2000250 w 2927235"/>
                <a:gd name="connsiteY37" fmla="*/ 1517650 h 1642004"/>
                <a:gd name="connsiteX38" fmla="*/ 1943100 w 2927235"/>
                <a:gd name="connsiteY38" fmla="*/ 1530350 h 1642004"/>
                <a:gd name="connsiteX39" fmla="*/ 1905000 w 2927235"/>
                <a:gd name="connsiteY39" fmla="*/ 1543050 h 1642004"/>
                <a:gd name="connsiteX40" fmla="*/ 1841500 w 2927235"/>
                <a:gd name="connsiteY40" fmla="*/ 1555750 h 1642004"/>
                <a:gd name="connsiteX41" fmla="*/ 1771650 w 2927235"/>
                <a:gd name="connsiteY41" fmla="*/ 1574800 h 1642004"/>
                <a:gd name="connsiteX42" fmla="*/ 1739900 w 2927235"/>
                <a:gd name="connsiteY42" fmla="*/ 1587500 h 1642004"/>
                <a:gd name="connsiteX43" fmla="*/ 1574800 w 2927235"/>
                <a:gd name="connsiteY43" fmla="*/ 1600200 h 1642004"/>
                <a:gd name="connsiteX44" fmla="*/ 1524000 w 2927235"/>
                <a:gd name="connsiteY44" fmla="*/ 1612900 h 1642004"/>
                <a:gd name="connsiteX45" fmla="*/ 1485900 w 2927235"/>
                <a:gd name="connsiteY45" fmla="*/ 1619250 h 1642004"/>
                <a:gd name="connsiteX46" fmla="*/ 1054100 w 2927235"/>
                <a:gd name="connsiteY46" fmla="*/ 1625600 h 1642004"/>
                <a:gd name="connsiteX47" fmla="*/ 965200 w 2927235"/>
                <a:gd name="connsiteY47" fmla="*/ 1638300 h 1642004"/>
                <a:gd name="connsiteX48" fmla="*/ 571500 w 2927235"/>
                <a:gd name="connsiteY48" fmla="*/ 1619250 h 1642004"/>
                <a:gd name="connsiteX49" fmla="*/ 552450 w 2927235"/>
                <a:gd name="connsiteY49" fmla="*/ 1612900 h 1642004"/>
                <a:gd name="connsiteX50" fmla="*/ 508000 w 2927235"/>
                <a:gd name="connsiteY50" fmla="*/ 1587500 h 1642004"/>
                <a:gd name="connsiteX51" fmla="*/ 476250 w 2927235"/>
                <a:gd name="connsiteY51" fmla="*/ 1562100 h 1642004"/>
                <a:gd name="connsiteX52" fmla="*/ 444500 w 2927235"/>
                <a:gd name="connsiteY52" fmla="*/ 1530350 h 1642004"/>
                <a:gd name="connsiteX53" fmla="*/ 349250 w 2927235"/>
                <a:gd name="connsiteY53" fmla="*/ 1460500 h 1642004"/>
                <a:gd name="connsiteX54" fmla="*/ 298450 w 2927235"/>
                <a:gd name="connsiteY54" fmla="*/ 1409700 h 1642004"/>
                <a:gd name="connsiteX55" fmla="*/ 215900 w 2927235"/>
                <a:gd name="connsiteY55" fmla="*/ 1339850 h 1642004"/>
                <a:gd name="connsiteX56" fmla="*/ 95250 w 2927235"/>
                <a:gd name="connsiteY56" fmla="*/ 1162050 h 1642004"/>
                <a:gd name="connsiteX57" fmla="*/ 69850 w 2927235"/>
                <a:gd name="connsiteY57" fmla="*/ 1123950 h 1642004"/>
                <a:gd name="connsiteX58" fmla="*/ 57150 w 2927235"/>
                <a:gd name="connsiteY58" fmla="*/ 1079500 h 1642004"/>
                <a:gd name="connsiteX59" fmla="*/ 44450 w 2927235"/>
                <a:gd name="connsiteY59" fmla="*/ 1028700 h 1642004"/>
                <a:gd name="connsiteX60" fmla="*/ 25400 w 2927235"/>
                <a:gd name="connsiteY60" fmla="*/ 984250 h 1642004"/>
                <a:gd name="connsiteX61" fmla="*/ 19050 w 2927235"/>
                <a:gd name="connsiteY61" fmla="*/ 920750 h 1642004"/>
                <a:gd name="connsiteX62" fmla="*/ 6350 w 2927235"/>
                <a:gd name="connsiteY62" fmla="*/ 863600 h 1642004"/>
                <a:gd name="connsiteX63" fmla="*/ 0 w 2927235"/>
                <a:gd name="connsiteY63" fmla="*/ 831850 h 1642004"/>
                <a:gd name="connsiteX64" fmla="*/ 19050 w 2927235"/>
                <a:gd name="connsiteY64" fmla="*/ 450850 h 1642004"/>
                <a:gd name="connsiteX65" fmla="*/ 38100 w 2927235"/>
                <a:gd name="connsiteY65" fmla="*/ 412750 h 1642004"/>
                <a:gd name="connsiteX66" fmla="*/ 44450 w 2927235"/>
                <a:gd name="connsiteY66" fmla="*/ 393700 h 1642004"/>
                <a:gd name="connsiteX67" fmla="*/ 82550 w 2927235"/>
                <a:gd name="connsiteY67" fmla="*/ 323850 h 1642004"/>
                <a:gd name="connsiteX68" fmla="*/ 95250 w 2927235"/>
                <a:gd name="connsiteY68" fmla="*/ 298450 h 1642004"/>
                <a:gd name="connsiteX69" fmla="*/ 101600 w 2927235"/>
                <a:gd name="connsiteY69" fmla="*/ 279400 h 1642004"/>
                <a:gd name="connsiteX70" fmla="*/ 127000 w 2927235"/>
                <a:gd name="connsiteY70" fmla="*/ 254000 h 1642004"/>
                <a:gd name="connsiteX71" fmla="*/ 139700 w 2927235"/>
                <a:gd name="connsiteY71" fmla="*/ 222250 h 1642004"/>
                <a:gd name="connsiteX72" fmla="*/ 215900 w 2927235"/>
                <a:gd name="connsiteY72" fmla="*/ 158750 h 1642004"/>
                <a:gd name="connsiteX73" fmla="*/ 273050 w 2927235"/>
                <a:gd name="connsiteY73" fmla="*/ 114300 h 1642004"/>
                <a:gd name="connsiteX74" fmla="*/ 292100 w 2927235"/>
                <a:gd name="connsiteY74" fmla="*/ 101600 h 1642004"/>
                <a:gd name="connsiteX75" fmla="*/ 330200 w 2927235"/>
                <a:gd name="connsiteY75" fmla="*/ 88900 h 1642004"/>
                <a:gd name="connsiteX76" fmla="*/ 361950 w 2927235"/>
                <a:gd name="connsiteY76" fmla="*/ 69850 h 1642004"/>
                <a:gd name="connsiteX77" fmla="*/ 438150 w 2927235"/>
                <a:gd name="connsiteY77" fmla="*/ 50800 h 1642004"/>
                <a:gd name="connsiteX78" fmla="*/ 488950 w 2927235"/>
                <a:gd name="connsiteY78" fmla="*/ 38100 h 1642004"/>
                <a:gd name="connsiteX79" fmla="*/ 647700 w 2927235"/>
                <a:gd name="connsiteY79" fmla="*/ 19050 h 1642004"/>
                <a:gd name="connsiteX0" fmla="*/ 647700 w 2927235"/>
                <a:gd name="connsiteY0" fmla="*/ 19050 h 1642004"/>
                <a:gd name="connsiteX1" fmla="*/ 698500 w 2927235"/>
                <a:gd name="connsiteY1" fmla="*/ 12700 h 1642004"/>
                <a:gd name="connsiteX2" fmla="*/ 723900 w 2927235"/>
                <a:gd name="connsiteY2" fmla="*/ 0 h 1642004"/>
                <a:gd name="connsiteX3" fmla="*/ 876300 w 2927235"/>
                <a:gd name="connsiteY3" fmla="*/ 6350 h 1642004"/>
                <a:gd name="connsiteX4" fmla="*/ 990600 w 2927235"/>
                <a:gd name="connsiteY4" fmla="*/ 19050 h 1642004"/>
                <a:gd name="connsiteX5" fmla="*/ 1222375 w 2927235"/>
                <a:gd name="connsiteY5" fmla="*/ 153987 h 1642004"/>
                <a:gd name="connsiteX6" fmla="*/ 2755900 w 2927235"/>
                <a:gd name="connsiteY6" fmla="*/ 152400 h 1642004"/>
                <a:gd name="connsiteX7" fmla="*/ 2794000 w 2927235"/>
                <a:gd name="connsiteY7" fmla="*/ 171450 h 1642004"/>
                <a:gd name="connsiteX8" fmla="*/ 2813050 w 2927235"/>
                <a:gd name="connsiteY8" fmla="*/ 184150 h 1642004"/>
                <a:gd name="connsiteX9" fmla="*/ 2844800 w 2927235"/>
                <a:gd name="connsiteY9" fmla="*/ 196850 h 1642004"/>
                <a:gd name="connsiteX10" fmla="*/ 2882900 w 2927235"/>
                <a:gd name="connsiteY10" fmla="*/ 241300 h 1642004"/>
                <a:gd name="connsiteX11" fmla="*/ 2889250 w 2927235"/>
                <a:gd name="connsiteY11" fmla="*/ 260350 h 1642004"/>
                <a:gd name="connsiteX12" fmla="*/ 2901950 w 2927235"/>
                <a:gd name="connsiteY12" fmla="*/ 285750 h 1642004"/>
                <a:gd name="connsiteX13" fmla="*/ 2914650 w 2927235"/>
                <a:gd name="connsiteY13" fmla="*/ 336550 h 1642004"/>
                <a:gd name="connsiteX14" fmla="*/ 2914650 w 2927235"/>
                <a:gd name="connsiteY14" fmla="*/ 825500 h 1642004"/>
                <a:gd name="connsiteX15" fmla="*/ 2895600 w 2927235"/>
                <a:gd name="connsiteY15" fmla="*/ 901700 h 1642004"/>
                <a:gd name="connsiteX16" fmla="*/ 2889250 w 2927235"/>
                <a:gd name="connsiteY16" fmla="*/ 920750 h 1642004"/>
                <a:gd name="connsiteX17" fmla="*/ 2882900 w 2927235"/>
                <a:gd name="connsiteY17" fmla="*/ 939800 h 1642004"/>
                <a:gd name="connsiteX18" fmla="*/ 2844800 w 2927235"/>
                <a:gd name="connsiteY18" fmla="*/ 984250 h 1642004"/>
                <a:gd name="connsiteX19" fmla="*/ 2825750 w 2927235"/>
                <a:gd name="connsiteY19" fmla="*/ 1003300 h 1642004"/>
                <a:gd name="connsiteX20" fmla="*/ 2813050 w 2927235"/>
                <a:gd name="connsiteY20" fmla="*/ 1028700 h 1642004"/>
                <a:gd name="connsiteX21" fmla="*/ 2787650 w 2927235"/>
                <a:gd name="connsiteY21" fmla="*/ 1047750 h 1642004"/>
                <a:gd name="connsiteX22" fmla="*/ 2755900 w 2927235"/>
                <a:gd name="connsiteY22" fmla="*/ 1079500 h 1642004"/>
                <a:gd name="connsiteX23" fmla="*/ 2743200 w 2927235"/>
                <a:gd name="connsiteY23" fmla="*/ 1098550 h 1642004"/>
                <a:gd name="connsiteX24" fmla="*/ 2705100 w 2927235"/>
                <a:gd name="connsiteY24" fmla="*/ 1130300 h 1642004"/>
                <a:gd name="connsiteX25" fmla="*/ 2673350 w 2927235"/>
                <a:gd name="connsiteY25" fmla="*/ 1174750 h 1642004"/>
                <a:gd name="connsiteX26" fmla="*/ 2622550 w 2927235"/>
                <a:gd name="connsiteY26" fmla="*/ 1212850 h 1642004"/>
                <a:gd name="connsiteX27" fmla="*/ 2495550 w 2927235"/>
                <a:gd name="connsiteY27" fmla="*/ 1301750 h 1642004"/>
                <a:gd name="connsiteX28" fmla="*/ 2406650 w 2927235"/>
                <a:gd name="connsiteY28" fmla="*/ 1339850 h 1642004"/>
                <a:gd name="connsiteX29" fmla="*/ 2381250 w 2927235"/>
                <a:gd name="connsiteY29" fmla="*/ 1352550 h 1642004"/>
                <a:gd name="connsiteX30" fmla="*/ 2355850 w 2927235"/>
                <a:gd name="connsiteY30" fmla="*/ 1365250 h 1642004"/>
                <a:gd name="connsiteX31" fmla="*/ 2254250 w 2927235"/>
                <a:gd name="connsiteY31" fmla="*/ 1422400 h 1642004"/>
                <a:gd name="connsiteX32" fmla="*/ 2216150 w 2927235"/>
                <a:gd name="connsiteY32" fmla="*/ 1441450 h 1642004"/>
                <a:gd name="connsiteX33" fmla="*/ 2165350 w 2927235"/>
                <a:gd name="connsiteY33" fmla="*/ 1454150 h 1642004"/>
                <a:gd name="connsiteX34" fmla="*/ 2139950 w 2927235"/>
                <a:gd name="connsiteY34" fmla="*/ 1466850 h 1642004"/>
                <a:gd name="connsiteX35" fmla="*/ 2089150 w 2927235"/>
                <a:gd name="connsiteY35" fmla="*/ 1479550 h 1642004"/>
                <a:gd name="connsiteX36" fmla="*/ 2000250 w 2927235"/>
                <a:gd name="connsiteY36" fmla="*/ 1517650 h 1642004"/>
                <a:gd name="connsiteX37" fmla="*/ 1943100 w 2927235"/>
                <a:gd name="connsiteY37" fmla="*/ 1530350 h 1642004"/>
                <a:gd name="connsiteX38" fmla="*/ 1905000 w 2927235"/>
                <a:gd name="connsiteY38" fmla="*/ 1543050 h 1642004"/>
                <a:gd name="connsiteX39" fmla="*/ 1841500 w 2927235"/>
                <a:gd name="connsiteY39" fmla="*/ 1555750 h 1642004"/>
                <a:gd name="connsiteX40" fmla="*/ 1771650 w 2927235"/>
                <a:gd name="connsiteY40" fmla="*/ 1574800 h 1642004"/>
                <a:gd name="connsiteX41" fmla="*/ 1739900 w 2927235"/>
                <a:gd name="connsiteY41" fmla="*/ 1587500 h 1642004"/>
                <a:gd name="connsiteX42" fmla="*/ 1574800 w 2927235"/>
                <a:gd name="connsiteY42" fmla="*/ 1600200 h 1642004"/>
                <a:gd name="connsiteX43" fmla="*/ 1524000 w 2927235"/>
                <a:gd name="connsiteY43" fmla="*/ 1612900 h 1642004"/>
                <a:gd name="connsiteX44" fmla="*/ 1485900 w 2927235"/>
                <a:gd name="connsiteY44" fmla="*/ 1619250 h 1642004"/>
                <a:gd name="connsiteX45" fmla="*/ 1054100 w 2927235"/>
                <a:gd name="connsiteY45" fmla="*/ 1625600 h 1642004"/>
                <a:gd name="connsiteX46" fmla="*/ 965200 w 2927235"/>
                <a:gd name="connsiteY46" fmla="*/ 1638300 h 1642004"/>
                <a:gd name="connsiteX47" fmla="*/ 571500 w 2927235"/>
                <a:gd name="connsiteY47" fmla="*/ 1619250 h 1642004"/>
                <a:gd name="connsiteX48" fmla="*/ 552450 w 2927235"/>
                <a:gd name="connsiteY48" fmla="*/ 1612900 h 1642004"/>
                <a:gd name="connsiteX49" fmla="*/ 508000 w 2927235"/>
                <a:gd name="connsiteY49" fmla="*/ 1587500 h 1642004"/>
                <a:gd name="connsiteX50" fmla="*/ 476250 w 2927235"/>
                <a:gd name="connsiteY50" fmla="*/ 1562100 h 1642004"/>
                <a:gd name="connsiteX51" fmla="*/ 444500 w 2927235"/>
                <a:gd name="connsiteY51" fmla="*/ 1530350 h 1642004"/>
                <a:gd name="connsiteX52" fmla="*/ 349250 w 2927235"/>
                <a:gd name="connsiteY52" fmla="*/ 1460500 h 1642004"/>
                <a:gd name="connsiteX53" fmla="*/ 298450 w 2927235"/>
                <a:gd name="connsiteY53" fmla="*/ 1409700 h 1642004"/>
                <a:gd name="connsiteX54" fmla="*/ 215900 w 2927235"/>
                <a:gd name="connsiteY54" fmla="*/ 1339850 h 1642004"/>
                <a:gd name="connsiteX55" fmla="*/ 95250 w 2927235"/>
                <a:gd name="connsiteY55" fmla="*/ 1162050 h 1642004"/>
                <a:gd name="connsiteX56" fmla="*/ 69850 w 2927235"/>
                <a:gd name="connsiteY56" fmla="*/ 1123950 h 1642004"/>
                <a:gd name="connsiteX57" fmla="*/ 57150 w 2927235"/>
                <a:gd name="connsiteY57" fmla="*/ 1079500 h 1642004"/>
                <a:gd name="connsiteX58" fmla="*/ 44450 w 2927235"/>
                <a:gd name="connsiteY58" fmla="*/ 1028700 h 1642004"/>
                <a:gd name="connsiteX59" fmla="*/ 25400 w 2927235"/>
                <a:gd name="connsiteY59" fmla="*/ 984250 h 1642004"/>
                <a:gd name="connsiteX60" fmla="*/ 19050 w 2927235"/>
                <a:gd name="connsiteY60" fmla="*/ 920750 h 1642004"/>
                <a:gd name="connsiteX61" fmla="*/ 6350 w 2927235"/>
                <a:gd name="connsiteY61" fmla="*/ 863600 h 1642004"/>
                <a:gd name="connsiteX62" fmla="*/ 0 w 2927235"/>
                <a:gd name="connsiteY62" fmla="*/ 831850 h 1642004"/>
                <a:gd name="connsiteX63" fmla="*/ 19050 w 2927235"/>
                <a:gd name="connsiteY63" fmla="*/ 450850 h 1642004"/>
                <a:gd name="connsiteX64" fmla="*/ 38100 w 2927235"/>
                <a:gd name="connsiteY64" fmla="*/ 412750 h 1642004"/>
                <a:gd name="connsiteX65" fmla="*/ 44450 w 2927235"/>
                <a:gd name="connsiteY65" fmla="*/ 393700 h 1642004"/>
                <a:gd name="connsiteX66" fmla="*/ 82550 w 2927235"/>
                <a:gd name="connsiteY66" fmla="*/ 323850 h 1642004"/>
                <a:gd name="connsiteX67" fmla="*/ 95250 w 2927235"/>
                <a:gd name="connsiteY67" fmla="*/ 298450 h 1642004"/>
                <a:gd name="connsiteX68" fmla="*/ 101600 w 2927235"/>
                <a:gd name="connsiteY68" fmla="*/ 279400 h 1642004"/>
                <a:gd name="connsiteX69" fmla="*/ 127000 w 2927235"/>
                <a:gd name="connsiteY69" fmla="*/ 254000 h 1642004"/>
                <a:gd name="connsiteX70" fmla="*/ 139700 w 2927235"/>
                <a:gd name="connsiteY70" fmla="*/ 222250 h 1642004"/>
                <a:gd name="connsiteX71" fmla="*/ 215900 w 2927235"/>
                <a:gd name="connsiteY71" fmla="*/ 158750 h 1642004"/>
                <a:gd name="connsiteX72" fmla="*/ 273050 w 2927235"/>
                <a:gd name="connsiteY72" fmla="*/ 114300 h 1642004"/>
                <a:gd name="connsiteX73" fmla="*/ 292100 w 2927235"/>
                <a:gd name="connsiteY73" fmla="*/ 101600 h 1642004"/>
                <a:gd name="connsiteX74" fmla="*/ 330200 w 2927235"/>
                <a:gd name="connsiteY74" fmla="*/ 88900 h 1642004"/>
                <a:gd name="connsiteX75" fmla="*/ 361950 w 2927235"/>
                <a:gd name="connsiteY75" fmla="*/ 69850 h 1642004"/>
                <a:gd name="connsiteX76" fmla="*/ 438150 w 2927235"/>
                <a:gd name="connsiteY76" fmla="*/ 50800 h 1642004"/>
                <a:gd name="connsiteX77" fmla="*/ 488950 w 2927235"/>
                <a:gd name="connsiteY77" fmla="*/ 38100 h 1642004"/>
                <a:gd name="connsiteX78" fmla="*/ 647700 w 2927235"/>
                <a:gd name="connsiteY78" fmla="*/ 19050 h 1642004"/>
                <a:gd name="connsiteX0" fmla="*/ 647700 w 2927235"/>
                <a:gd name="connsiteY0" fmla="*/ 19050 h 1642004"/>
                <a:gd name="connsiteX1" fmla="*/ 698500 w 2927235"/>
                <a:gd name="connsiteY1" fmla="*/ 12700 h 1642004"/>
                <a:gd name="connsiteX2" fmla="*/ 723900 w 2927235"/>
                <a:gd name="connsiteY2" fmla="*/ 0 h 1642004"/>
                <a:gd name="connsiteX3" fmla="*/ 876300 w 2927235"/>
                <a:gd name="connsiteY3" fmla="*/ 6350 h 1642004"/>
                <a:gd name="connsiteX4" fmla="*/ 907256 w 2927235"/>
                <a:gd name="connsiteY4" fmla="*/ 59531 h 1642004"/>
                <a:gd name="connsiteX5" fmla="*/ 1222375 w 2927235"/>
                <a:gd name="connsiteY5" fmla="*/ 153987 h 1642004"/>
                <a:gd name="connsiteX6" fmla="*/ 2755900 w 2927235"/>
                <a:gd name="connsiteY6" fmla="*/ 152400 h 1642004"/>
                <a:gd name="connsiteX7" fmla="*/ 2794000 w 2927235"/>
                <a:gd name="connsiteY7" fmla="*/ 171450 h 1642004"/>
                <a:gd name="connsiteX8" fmla="*/ 2813050 w 2927235"/>
                <a:gd name="connsiteY8" fmla="*/ 184150 h 1642004"/>
                <a:gd name="connsiteX9" fmla="*/ 2844800 w 2927235"/>
                <a:gd name="connsiteY9" fmla="*/ 196850 h 1642004"/>
                <a:gd name="connsiteX10" fmla="*/ 2882900 w 2927235"/>
                <a:gd name="connsiteY10" fmla="*/ 241300 h 1642004"/>
                <a:gd name="connsiteX11" fmla="*/ 2889250 w 2927235"/>
                <a:gd name="connsiteY11" fmla="*/ 260350 h 1642004"/>
                <a:gd name="connsiteX12" fmla="*/ 2901950 w 2927235"/>
                <a:gd name="connsiteY12" fmla="*/ 285750 h 1642004"/>
                <a:gd name="connsiteX13" fmla="*/ 2914650 w 2927235"/>
                <a:gd name="connsiteY13" fmla="*/ 336550 h 1642004"/>
                <a:gd name="connsiteX14" fmla="*/ 2914650 w 2927235"/>
                <a:gd name="connsiteY14" fmla="*/ 825500 h 1642004"/>
                <a:gd name="connsiteX15" fmla="*/ 2895600 w 2927235"/>
                <a:gd name="connsiteY15" fmla="*/ 901700 h 1642004"/>
                <a:gd name="connsiteX16" fmla="*/ 2889250 w 2927235"/>
                <a:gd name="connsiteY16" fmla="*/ 920750 h 1642004"/>
                <a:gd name="connsiteX17" fmla="*/ 2882900 w 2927235"/>
                <a:gd name="connsiteY17" fmla="*/ 939800 h 1642004"/>
                <a:gd name="connsiteX18" fmla="*/ 2844800 w 2927235"/>
                <a:gd name="connsiteY18" fmla="*/ 984250 h 1642004"/>
                <a:gd name="connsiteX19" fmla="*/ 2825750 w 2927235"/>
                <a:gd name="connsiteY19" fmla="*/ 1003300 h 1642004"/>
                <a:gd name="connsiteX20" fmla="*/ 2813050 w 2927235"/>
                <a:gd name="connsiteY20" fmla="*/ 1028700 h 1642004"/>
                <a:gd name="connsiteX21" fmla="*/ 2787650 w 2927235"/>
                <a:gd name="connsiteY21" fmla="*/ 1047750 h 1642004"/>
                <a:gd name="connsiteX22" fmla="*/ 2755900 w 2927235"/>
                <a:gd name="connsiteY22" fmla="*/ 1079500 h 1642004"/>
                <a:gd name="connsiteX23" fmla="*/ 2743200 w 2927235"/>
                <a:gd name="connsiteY23" fmla="*/ 1098550 h 1642004"/>
                <a:gd name="connsiteX24" fmla="*/ 2705100 w 2927235"/>
                <a:gd name="connsiteY24" fmla="*/ 1130300 h 1642004"/>
                <a:gd name="connsiteX25" fmla="*/ 2673350 w 2927235"/>
                <a:gd name="connsiteY25" fmla="*/ 1174750 h 1642004"/>
                <a:gd name="connsiteX26" fmla="*/ 2622550 w 2927235"/>
                <a:gd name="connsiteY26" fmla="*/ 1212850 h 1642004"/>
                <a:gd name="connsiteX27" fmla="*/ 2495550 w 2927235"/>
                <a:gd name="connsiteY27" fmla="*/ 1301750 h 1642004"/>
                <a:gd name="connsiteX28" fmla="*/ 2406650 w 2927235"/>
                <a:gd name="connsiteY28" fmla="*/ 1339850 h 1642004"/>
                <a:gd name="connsiteX29" fmla="*/ 2381250 w 2927235"/>
                <a:gd name="connsiteY29" fmla="*/ 1352550 h 1642004"/>
                <a:gd name="connsiteX30" fmla="*/ 2355850 w 2927235"/>
                <a:gd name="connsiteY30" fmla="*/ 1365250 h 1642004"/>
                <a:gd name="connsiteX31" fmla="*/ 2254250 w 2927235"/>
                <a:gd name="connsiteY31" fmla="*/ 1422400 h 1642004"/>
                <a:gd name="connsiteX32" fmla="*/ 2216150 w 2927235"/>
                <a:gd name="connsiteY32" fmla="*/ 1441450 h 1642004"/>
                <a:gd name="connsiteX33" fmla="*/ 2165350 w 2927235"/>
                <a:gd name="connsiteY33" fmla="*/ 1454150 h 1642004"/>
                <a:gd name="connsiteX34" fmla="*/ 2139950 w 2927235"/>
                <a:gd name="connsiteY34" fmla="*/ 1466850 h 1642004"/>
                <a:gd name="connsiteX35" fmla="*/ 2089150 w 2927235"/>
                <a:gd name="connsiteY35" fmla="*/ 1479550 h 1642004"/>
                <a:gd name="connsiteX36" fmla="*/ 2000250 w 2927235"/>
                <a:gd name="connsiteY36" fmla="*/ 1517650 h 1642004"/>
                <a:gd name="connsiteX37" fmla="*/ 1943100 w 2927235"/>
                <a:gd name="connsiteY37" fmla="*/ 1530350 h 1642004"/>
                <a:gd name="connsiteX38" fmla="*/ 1905000 w 2927235"/>
                <a:gd name="connsiteY38" fmla="*/ 1543050 h 1642004"/>
                <a:gd name="connsiteX39" fmla="*/ 1841500 w 2927235"/>
                <a:gd name="connsiteY39" fmla="*/ 1555750 h 1642004"/>
                <a:gd name="connsiteX40" fmla="*/ 1771650 w 2927235"/>
                <a:gd name="connsiteY40" fmla="*/ 1574800 h 1642004"/>
                <a:gd name="connsiteX41" fmla="*/ 1739900 w 2927235"/>
                <a:gd name="connsiteY41" fmla="*/ 1587500 h 1642004"/>
                <a:gd name="connsiteX42" fmla="*/ 1574800 w 2927235"/>
                <a:gd name="connsiteY42" fmla="*/ 1600200 h 1642004"/>
                <a:gd name="connsiteX43" fmla="*/ 1524000 w 2927235"/>
                <a:gd name="connsiteY43" fmla="*/ 1612900 h 1642004"/>
                <a:gd name="connsiteX44" fmla="*/ 1485900 w 2927235"/>
                <a:gd name="connsiteY44" fmla="*/ 1619250 h 1642004"/>
                <a:gd name="connsiteX45" fmla="*/ 1054100 w 2927235"/>
                <a:gd name="connsiteY45" fmla="*/ 1625600 h 1642004"/>
                <a:gd name="connsiteX46" fmla="*/ 965200 w 2927235"/>
                <a:gd name="connsiteY46" fmla="*/ 1638300 h 1642004"/>
                <a:gd name="connsiteX47" fmla="*/ 571500 w 2927235"/>
                <a:gd name="connsiteY47" fmla="*/ 1619250 h 1642004"/>
                <a:gd name="connsiteX48" fmla="*/ 552450 w 2927235"/>
                <a:gd name="connsiteY48" fmla="*/ 1612900 h 1642004"/>
                <a:gd name="connsiteX49" fmla="*/ 508000 w 2927235"/>
                <a:gd name="connsiteY49" fmla="*/ 1587500 h 1642004"/>
                <a:gd name="connsiteX50" fmla="*/ 476250 w 2927235"/>
                <a:gd name="connsiteY50" fmla="*/ 1562100 h 1642004"/>
                <a:gd name="connsiteX51" fmla="*/ 444500 w 2927235"/>
                <a:gd name="connsiteY51" fmla="*/ 1530350 h 1642004"/>
                <a:gd name="connsiteX52" fmla="*/ 349250 w 2927235"/>
                <a:gd name="connsiteY52" fmla="*/ 1460500 h 1642004"/>
                <a:gd name="connsiteX53" fmla="*/ 298450 w 2927235"/>
                <a:gd name="connsiteY53" fmla="*/ 1409700 h 1642004"/>
                <a:gd name="connsiteX54" fmla="*/ 215900 w 2927235"/>
                <a:gd name="connsiteY54" fmla="*/ 1339850 h 1642004"/>
                <a:gd name="connsiteX55" fmla="*/ 95250 w 2927235"/>
                <a:gd name="connsiteY55" fmla="*/ 1162050 h 1642004"/>
                <a:gd name="connsiteX56" fmla="*/ 69850 w 2927235"/>
                <a:gd name="connsiteY56" fmla="*/ 1123950 h 1642004"/>
                <a:gd name="connsiteX57" fmla="*/ 57150 w 2927235"/>
                <a:gd name="connsiteY57" fmla="*/ 1079500 h 1642004"/>
                <a:gd name="connsiteX58" fmla="*/ 44450 w 2927235"/>
                <a:gd name="connsiteY58" fmla="*/ 1028700 h 1642004"/>
                <a:gd name="connsiteX59" fmla="*/ 25400 w 2927235"/>
                <a:gd name="connsiteY59" fmla="*/ 984250 h 1642004"/>
                <a:gd name="connsiteX60" fmla="*/ 19050 w 2927235"/>
                <a:gd name="connsiteY60" fmla="*/ 920750 h 1642004"/>
                <a:gd name="connsiteX61" fmla="*/ 6350 w 2927235"/>
                <a:gd name="connsiteY61" fmla="*/ 863600 h 1642004"/>
                <a:gd name="connsiteX62" fmla="*/ 0 w 2927235"/>
                <a:gd name="connsiteY62" fmla="*/ 831850 h 1642004"/>
                <a:gd name="connsiteX63" fmla="*/ 19050 w 2927235"/>
                <a:gd name="connsiteY63" fmla="*/ 450850 h 1642004"/>
                <a:gd name="connsiteX64" fmla="*/ 38100 w 2927235"/>
                <a:gd name="connsiteY64" fmla="*/ 412750 h 1642004"/>
                <a:gd name="connsiteX65" fmla="*/ 44450 w 2927235"/>
                <a:gd name="connsiteY65" fmla="*/ 393700 h 1642004"/>
                <a:gd name="connsiteX66" fmla="*/ 82550 w 2927235"/>
                <a:gd name="connsiteY66" fmla="*/ 323850 h 1642004"/>
                <a:gd name="connsiteX67" fmla="*/ 95250 w 2927235"/>
                <a:gd name="connsiteY67" fmla="*/ 298450 h 1642004"/>
                <a:gd name="connsiteX68" fmla="*/ 101600 w 2927235"/>
                <a:gd name="connsiteY68" fmla="*/ 279400 h 1642004"/>
                <a:gd name="connsiteX69" fmla="*/ 127000 w 2927235"/>
                <a:gd name="connsiteY69" fmla="*/ 254000 h 1642004"/>
                <a:gd name="connsiteX70" fmla="*/ 139700 w 2927235"/>
                <a:gd name="connsiteY70" fmla="*/ 222250 h 1642004"/>
                <a:gd name="connsiteX71" fmla="*/ 215900 w 2927235"/>
                <a:gd name="connsiteY71" fmla="*/ 158750 h 1642004"/>
                <a:gd name="connsiteX72" fmla="*/ 273050 w 2927235"/>
                <a:gd name="connsiteY72" fmla="*/ 114300 h 1642004"/>
                <a:gd name="connsiteX73" fmla="*/ 292100 w 2927235"/>
                <a:gd name="connsiteY73" fmla="*/ 101600 h 1642004"/>
                <a:gd name="connsiteX74" fmla="*/ 330200 w 2927235"/>
                <a:gd name="connsiteY74" fmla="*/ 88900 h 1642004"/>
                <a:gd name="connsiteX75" fmla="*/ 361950 w 2927235"/>
                <a:gd name="connsiteY75" fmla="*/ 69850 h 1642004"/>
                <a:gd name="connsiteX76" fmla="*/ 438150 w 2927235"/>
                <a:gd name="connsiteY76" fmla="*/ 50800 h 1642004"/>
                <a:gd name="connsiteX77" fmla="*/ 488950 w 2927235"/>
                <a:gd name="connsiteY77" fmla="*/ 38100 h 1642004"/>
                <a:gd name="connsiteX78" fmla="*/ 647700 w 2927235"/>
                <a:gd name="connsiteY78" fmla="*/ 19050 h 1642004"/>
                <a:gd name="connsiteX0" fmla="*/ 647700 w 2927235"/>
                <a:gd name="connsiteY0" fmla="*/ 19050 h 1642004"/>
                <a:gd name="connsiteX1" fmla="*/ 698500 w 2927235"/>
                <a:gd name="connsiteY1" fmla="*/ 12700 h 1642004"/>
                <a:gd name="connsiteX2" fmla="*/ 723900 w 2927235"/>
                <a:gd name="connsiteY2" fmla="*/ 0 h 1642004"/>
                <a:gd name="connsiteX3" fmla="*/ 814388 w 2927235"/>
                <a:gd name="connsiteY3" fmla="*/ 6350 h 1642004"/>
                <a:gd name="connsiteX4" fmla="*/ 907256 w 2927235"/>
                <a:gd name="connsiteY4" fmla="*/ 59531 h 1642004"/>
                <a:gd name="connsiteX5" fmla="*/ 1222375 w 2927235"/>
                <a:gd name="connsiteY5" fmla="*/ 153987 h 1642004"/>
                <a:gd name="connsiteX6" fmla="*/ 2755900 w 2927235"/>
                <a:gd name="connsiteY6" fmla="*/ 152400 h 1642004"/>
                <a:gd name="connsiteX7" fmla="*/ 2794000 w 2927235"/>
                <a:gd name="connsiteY7" fmla="*/ 171450 h 1642004"/>
                <a:gd name="connsiteX8" fmla="*/ 2813050 w 2927235"/>
                <a:gd name="connsiteY8" fmla="*/ 184150 h 1642004"/>
                <a:gd name="connsiteX9" fmla="*/ 2844800 w 2927235"/>
                <a:gd name="connsiteY9" fmla="*/ 196850 h 1642004"/>
                <a:gd name="connsiteX10" fmla="*/ 2882900 w 2927235"/>
                <a:gd name="connsiteY10" fmla="*/ 241300 h 1642004"/>
                <a:gd name="connsiteX11" fmla="*/ 2889250 w 2927235"/>
                <a:gd name="connsiteY11" fmla="*/ 260350 h 1642004"/>
                <a:gd name="connsiteX12" fmla="*/ 2901950 w 2927235"/>
                <a:gd name="connsiteY12" fmla="*/ 285750 h 1642004"/>
                <a:gd name="connsiteX13" fmla="*/ 2914650 w 2927235"/>
                <a:gd name="connsiteY13" fmla="*/ 336550 h 1642004"/>
                <a:gd name="connsiteX14" fmla="*/ 2914650 w 2927235"/>
                <a:gd name="connsiteY14" fmla="*/ 825500 h 1642004"/>
                <a:gd name="connsiteX15" fmla="*/ 2895600 w 2927235"/>
                <a:gd name="connsiteY15" fmla="*/ 901700 h 1642004"/>
                <a:gd name="connsiteX16" fmla="*/ 2889250 w 2927235"/>
                <a:gd name="connsiteY16" fmla="*/ 920750 h 1642004"/>
                <a:gd name="connsiteX17" fmla="*/ 2882900 w 2927235"/>
                <a:gd name="connsiteY17" fmla="*/ 939800 h 1642004"/>
                <a:gd name="connsiteX18" fmla="*/ 2844800 w 2927235"/>
                <a:gd name="connsiteY18" fmla="*/ 984250 h 1642004"/>
                <a:gd name="connsiteX19" fmla="*/ 2825750 w 2927235"/>
                <a:gd name="connsiteY19" fmla="*/ 1003300 h 1642004"/>
                <a:gd name="connsiteX20" fmla="*/ 2813050 w 2927235"/>
                <a:gd name="connsiteY20" fmla="*/ 1028700 h 1642004"/>
                <a:gd name="connsiteX21" fmla="*/ 2787650 w 2927235"/>
                <a:gd name="connsiteY21" fmla="*/ 1047750 h 1642004"/>
                <a:gd name="connsiteX22" fmla="*/ 2755900 w 2927235"/>
                <a:gd name="connsiteY22" fmla="*/ 1079500 h 1642004"/>
                <a:gd name="connsiteX23" fmla="*/ 2743200 w 2927235"/>
                <a:gd name="connsiteY23" fmla="*/ 1098550 h 1642004"/>
                <a:gd name="connsiteX24" fmla="*/ 2705100 w 2927235"/>
                <a:gd name="connsiteY24" fmla="*/ 1130300 h 1642004"/>
                <a:gd name="connsiteX25" fmla="*/ 2673350 w 2927235"/>
                <a:gd name="connsiteY25" fmla="*/ 1174750 h 1642004"/>
                <a:gd name="connsiteX26" fmla="*/ 2622550 w 2927235"/>
                <a:gd name="connsiteY26" fmla="*/ 1212850 h 1642004"/>
                <a:gd name="connsiteX27" fmla="*/ 2495550 w 2927235"/>
                <a:gd name="connsiteY27" fmla="*/ 1301750 h 1642004"/>
                <a:gd name="connsiteX28" fmla="*/ 2406650 w 2927235"/>
                <a:gd name="connsiteY28" fmla="*/ 1339850 h 1642004"/>
                <a:gd name="connsiteX29" fmla="*/ 2381250 w 2927235"/>
                <a:gd name="connsiteY29" fmla="*/ 1352550 h 1642004"/>
                <a:gd name="connsiteX30" fmla="*/ 2355850 w 2927235"/>
                <a:gd name="connsiteY30" fmla="*/ 1365250 h 1642004"/>
                <a:gd name="connsiteX31" fmla="*/ 2254250 w 2927235"/>
                <a:gd name="connsiteY31" fmla="*/ 1422400 h 1642004"/>
                <a:gd name="connsiteX32" fmla="*/ 2216150 w 2927235"/>
                <a:gd name="connsiteY32" fmla="*/ 1441450 h 1642004"/>
                <a:gd name="connsiteX33" fmla="*/ 2165350 w 2927235"/>
                <a:gd name="connsiteY33" fmla="*/ 1454150 h 1642004"/>
                <a:gd name="connsiteX34" fmla="*/ 2139950 w 2927235"/>
                <a:gd name="connsiteY34" fmla="*/ 1466850 h 1642004"/>
                <a:gd name="connsiteX35" fmla="*/ 2089150 w 2927235"/>
                <a:gd name="connsiteY35" fmla="*/ 1479550 h 1642004"/>
                <a:gd name="connsiteX36" fmla="*/ 2000250 w 2927235"/>
                <a:gd name="connsiteY36" fmla="*/ 1517650 h 1642004"/>
                <a:gd name="connsiteX37" fmla="*/ 1943100 w 2927235"/>
                <a:gd name="connsiteY37" fmla="*/ 1530350 h 1642004"/>
                <a:gd name="connsiteX38" fmla="*/ 1905000 w 2927235"/>
                <a:gd name="connsiteY38" fmla="*/ 1543050 h 1642004"/>
                <a:gd name="connsiteX39" fmla="*/ 1841500 w 2927235"/>
                <a:gd name="connsiteY39" fmla="*/ 1555750 h 1642004"/>
                <a:gd name="connsiteX40" fmla="*/ 1771650 w 2927235"/>
                <a:gd name="connsiteY40" fmla="*/ 1574800 h 1642004"/>
                <a:gd name="connsiteX41" fmla="*/ 1739900 w 2927235"/>
                <a:gd name="connsiteY41" fmla="*/ 1587500 h 1642004"/>
                <a:gd name="connsiteX42" fmla="*/ 1574800 w 2927235"/>
                <a:gd name="connsiteY42" fmla="*/ 1600200 h 1642004"/>
                <a:gd name="connsiteX43" fmla="*/ 1524000 w 2927235"/>
                <a:gd name="connsiteY43" fmla="*/ 1612900 h 1642004"/>
                <a:gd name="connsiteX44" fmla="*/ 1485900 w 2927235"/>
                <a:gd name="connsiteY44" fmla="*/ 1619250 h 1642004"/>
                <a:gd name="connsiteX45" fmla="*/ 1054100 w 2927235"/>
                <a:gd name="connsiteY45" fmla="*/ 1625600 h 1642004"/>
                <a:gd name="connsiteX46" fmla="*/ 965200 w 2927235"/>
                <a:gd name="connsiteY46" fmla="*/ 1638300 h 1642004"/>
                <a:gd name="connsiteX47" fmla="*/ 571500 w 2927235"/>
                <a:gd name="connsiteY47" fmla="*/ 1619250 h 1642004"/>
                <a:gd name="connsiteX48" fmla="*/ 552450 w 2927235"/>
                <a:gd name="connsiteY48" fmla="*/ 1612900 h 1642004"/>
                <a:gd name="connsiteX49" fmla="*/ 508000 w 2927235"/>
                <a:gd name="connsiteY49" fmla="*/ 1587500 h 1642004"/>
                <a:gd name="connsiteX50" fmla="*/ 476250 w 2927235"/>
                <a:gd name="connsiteY50" fmla="*/ 1562100 h 1642004"/>
                <a:gd name="connsiteX51" fmla="*/ 444500 w 2927235"/>
                <a:gd name="connsiteY51" fmla="*/ 1530350 h 1642004"/>
                <a:gd name="connsiteX52" fmla="*/ 349250 w 2927235"/>
                <a:gd name="connsiteY52" fmla="*/ 1460500 h 1642004"/>
                <a:gd name="connsiteX53" fmla="*/ 298450 w 2927235"/>
                <a:gd name="connsiteY53" fmla="*/ 1409700 h 1642004"/>
                <a:gd name="connsiteX54" fmla="*/ 215900 w 2927235"/>
                <a:gd name="connsiteY54" fmla="*/ 1339850 h 1642004"/>
                <a:gd name="connsiteX55" fmla="*/ 95250 w 2927235"/>
                <a:gd name="connsiteY55" fmla="*/ 1162050 h 1642004"/>
                <a:gd name="connsiteX56" fmla="*/ 69850 w 2927235"/>
                <a:gd name="connsiteY56" fmla="*/ 1123950 h 1642004"/>
                <a:gd name="connsiteX57" fmla="*/ 57150 w 2927235"/>
                <a:gd name="connsiteY57" fmla="*/ 1079500 h 1642004"/>
                <a:gd name="connsiteX58" fmla="*/ 44450 w 2927235"/>
                <a:gd name="connsiteY58" fmla="*/ 1028700 h 1642004"/>
                <a:gd name="connsiteX59" fmla="*/ 25400 w 2927235"/>
                <a:gd name="connsiteY59" fmla="*/ 984250 h 1642004"/>
                <a:gd name="connsiteX60" fmla="*/ 19050 w 2927235"/>
                <a:gd name="connsiteY60" fmla="*/ 920750 h 1642004"/>
                <a:gd name="connsiteX61" fmla="*/ 6350 w 2927235"/>
                <a:gd name="connsiteY61" fmla="*/ 863600 h 1642004"/>
                <a:gd name="connsiteX62" fmla="*/ 0 w 2927235"/>
                <a:gd name="connsiteY62" fmla="*/ 831850 h 1642004"/>
                <a:gd name="connsiteX63" fmla="*/ 19050 w 2927235"/>
                <a:gd name="connsiteY63" fmla="*/ 450850 h 1642004"/>
                <a:gd name="connsiteX64" fmla="*/ 38100 w 2927235"/>
                <a:gd name="connsiteY64" fmla="*/ 412750 h 1642004"/>
                <a:gd name="connsiteX65" fmla="*/ 44450 w 2927235"/>
                <a:gd name="connsiteY65" fmla="*/ 393700 h 1642004"/>
                <a:gd name="connsiteX66" fmla="*/ 82550 w 2927235"/>
                <a:gd name="connsiteY66" fmla="*/ 323850 h 1642004"/>
                <a:gd name="connsiteX67" fmla="*/ 95250 w 2927235"/>
                <a:gd name="connsiteY67" fmla="*/ 298450 h 1642004"/>
                <a:gd name="connsiteX68" fmla="*/ 101600 w 2927235"/>
                <a:gd name="connsiteY68" fmla="*/ 279400 h 1642004"/>
                <a:gd name="connsiteX69" fmla="*/ 127000 w 2927235"/>
                <a:gd name="connsiteY69" fmla="*/ 254000 h 1642004"/>
                <a:gd name="connsiteX70" fmla="*/ 139700 w 2927235"/>
                <a:gd name="connsiteY70" fmla="*/ 222250 h 1642004"/>
                <a:gd name="connsiteX71" fmla="*/ 215900 w 2927235"/>
                <a:gd name="connsiteY71" fmla="*/ 158750 h 1642004"/>
                <a:gd name="connsiteX72" fmla="*/ 273050 w 2927235"/>
                <a:gd name="connsiteY72" fmla="*/ 114300 h 1642004"/>
                <a:gd name="connsiteX73" fmla="*/ 292100 w 2927235"/>
                <a:gd name="connsiteY73" fmla="*/ 101600 h 1642004"/>
                <a:gd name="connsiteX74" fmla="*/ 330200 w 2927235"/>
                <a:gd name="connsiteY74" fmla="*/ 88900 h 1642004"/>
                <a:gd name="connsiteX75" fmla="*/ 361950 w 2927235"/>
                <a:gd name="connsiteY75" fmla="*/ 69850 h 1642004"/>
                <a:gd name="connsiteX76" fmla="*/ 438150 w 2927235"/>
                <a:gd name="connsiteY76" fmla="*/ 50800 h 1642004"/>
                <a:gd name="connsiteX77" fmla="*/ 488950 w 2927235"/>
                <a:gd name="connsiteY77" fmla="*/ 38100 h 1642004"/>
                <a:gd name="connsiteX78" fmla="*/ 647700 w 2927235"/>
                <a:gd name="connsiteY78" fmla="*/ 19050 h 1642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2927235" h="1642004">
                  <a:moveTo>
                    <a:pt x="647700" y="19050"/>
                  </a:moveTo>
                  <a:cubicBezTo>
                    <a:pt x="682625" y="14817"/>
                    <a:pt x="681944" y="16839"/>
                    <a:pt x="698500" y="12700"/>
                  </a:cubicBezTo>
                  <a:cubicBezTo>
                    <a:pt x="707683" y="10404"/>
                    <a:pt x="714440" y="338"/>
                    <a:pt x="723900" y="0"/>
                  </a:cubicBezTo>
                  <a:lnTo>
                    <a:pt x="814388" y="6350"/>
                  </a:lnTo>
                  <a:cubicBezTo>
                    <a:pt x="852488" y="10583"/>
                    <a:pt x="839258" y="34925"/>
                    <a:pt x="907256" y="59531"/>
                  </a:cubicBezTo>
                  <a:cubicBezTo>
                    <a:pt x="975254" y="84137"/>
                    <a:pt x="914268" y="138509"/>
                    <a:pt x="1222375" y="153987"/>
                  </a:cubicBezTo>
                  <a:cubicBezTo>
                    <a:pt x="1530482" y="169465"/>
                    <a:pt x="2244725" y="152929"/>
                    <a:pt x="2755900" y="152400"/>
                  </a:cubicBezTo>
                  <a:cubicBezTo>
                    <a:pt x="2810495" y="188796"/>
                    <a:pt x="2741420" y="145160"/>
                    <a:pt x="2794000" y="171450"/>
                  </a:cubicBezTo>
                  <a:cubicBezTo>
                    <a:pt x="2800826" y="174863"/>
                    <a:pt x="2806224" y="180737"/>
                    <a:pt x="2813050" y="184150"/>
                  </a:cubicBezTo>
                  <a:cubicBezTo>
                    <a:pt x="2823245" y="189248"/>
                    <a:pt x="2834217" y="192617"/>
                    <a:pt x="2844800" y="196850"/>
                  </a:cubicBezTo>
                  <a:cubicBezTo>
                    <a:pt x="2859813" y="211863"/>
                    <a:pt x="2872039" y="222293"/>
                    <a:pt x="2882900" y="241300"/>
                  </a:cubicBezTo>
                  <a:cubicBezTo>
                    <a:pt x="2886221" y="247112"/>
                    <a:pt x="2886613" y="254198"/>
                    <a:pt x="2889250" y="260350"/>
                  </a:cubicBezTo>
                  <a:cubicBezTo>
                    <a:pt x="2892979" y="269051"/>
                    <a:pt x="2898957" y="276770"/>
                    <a:pt x="2901950" y="285750"/>
                  </a:cubicBezTo>
                  <a:cubicBezTo>
                    <a:pt x="2907470" y="302309"/>
                    <a:pt x="2914650" y="336550"/>
                    <a:pt x="2914650" y="336550"/>
                  </a:cubicBezTo>
                  <a:cubicBezTo>
                    <a:pt x="2936301" y="531413"/>
                    <a:pt x="2925751" y="414758"/>
                    <a:pt x="2914650" y="825500"/>
                  </a:cubicBezTo>
                  <a:cubicBezTo>
                    <a:pt x="2913896" y="853416"/>
                    <a:pt x="2904265" y="875704"/>
                    <a:pt x="2895600" y="901700"/>
                  </a:cubicBezTo>
                  <a:lnTo>
                    <a:pt x="2889250" y="920750"/>
                  </a:lnTo>
                  <a:cubicBezTo>
                    <a:pt x="2887133" y="927100"/>
                    <a:pt x="2887633" y="935067"/>
                    <a:pt x="2882900" y="939800"/>
                  </a:cubicBezTo>
                  <a:cubicBezTo>
                    <a:pt x="2835630" y="987070"/>
                    <a:pt x="2893676" y="927228"/>
                    <a:pt x="2844800" y="984250"/>
                  </a:cubicBezTo>
                  <a:cubicBezTo>
                    <a:pt x="2838956" y="991068"/>
                    <a:pt x="2830970" y="995992"/>
                    <a:pt x="2825750" y="1003300"/>
                  </a:cubicBezTo>
                  <a:cubicBezTo>
                    <a:pt x="2820248" y="1011003"/>
                    <a:pt x="2819210" y="1021513"/>
                    <a:pt x="2813050" y="1028700"/>
                  </a:cubicBezTo>
                  <a:cubicBezTo>
                    <a:pt x="2806162" y="1036735"/>
                    <a:pt x="2795560" y="1040719"/>
                    <a:pt x="2787650" y="1047750"/>
                  </a:cubicBezTo>
                  <a:cubicBezTo>
                    <a:pt x="2776463" y="1057694"/>
                    <a:pt x="2765756" y="1068236"/>
                    <a:pt x="2755900" y="1079500"/>
                  </a:cubicBezTo>
                  <a:cubicBezTo>
                    <a:pt x="2750874" y="1085243"/>
                    <a:pt x="2748596" y="1093154"/>
                    <a:pt x="2743200" y="1098550"/>
                  </a:cubicBezTo>
                  <a:cubicBezTo>
                    <a:pt x="2715352" y="1126398"/>
                    <a:pt x="2731107" y="1093890"/>
                    <a:pt x="2705100" y="1130300"/>
                  </a:cubicBezTo>
                  <a:cubicBezTo>
                    <a:pt x="2675741" y="1171403"/>
                    <a:pt x="2711088" y="1141729"/>
                    <a:pt x="2673350" y="1174750"/>
                  </a:cubicBezTo>
                  <a:cubicBezTo>
                    <a:pt x="2610154" y="1230046"/>
                    <a:pt x="2667228" y="1178482"/>
                    <a:pt x="2622550" y="1212850"/>
                  </a:cubicBezTo>
                  <a:cubicBezTo>
                    <a:pt x="2592206" y="1236192"/>
                    <a:pt x="2534548" y="1288751"/>
                    <a:pt x="2495550" y="1301750"/>
                  </a:cubicBezTo>
                  <a:cubicBezTo>
                    <a:pt x="2439489" y="1320437"/>
                    <a:pt x="2469424" y="1308463"/>
                    <a:pt x="2406650" y="1339850"/>
                  </a:cubicBezTo>
                  <a:lnTo>
                    <a:pt x="2381250" y="1352550"/>
                  </a:lnTo>
                  <a:cubicBezTo>
                    <a:pt x="2372783" y="1356783"/>
                    <a:pt x="2363423" y="1359570"/>
                    <a:pt x="2355850" y="1365250"/>
                  </a:cubicBezTo>
                  <a:cubicBezTo>
                    <a:pt x="2307732" y="1401339"/>
                    <a:pt x="2339916" y="1379567"/>
                    <a:pt x="2254250" y="1422400"/>
                  </a:cubicBezTo>
                  <a:cubicBezTo>
                    <a:pt x="2241550" y="1428750"/>
                    <a:pt x="2229925" y="1438006"/>
                    <a:pt x="2216150" y="1441450"/>
                  </a:cubicBezTo>
                  <a:cubicBezTo>
                    <a:pt x="2199217" y="1445683"/>
                    <a:pt x="2180962" y="1446344"/>
                    <a:pt x="2165350" y="1454150"/>
                  </a:cubicBezTo>
                  <a:cubicBezTo>
                    <a:pt x="2156883" y="1458383"/>
                    <a:pt x="2148930" y="1463857"/>
                    <a:pt x="2139950" y="1466850"/>
                  </a:cubicBezTo>
                  <a:cubicBezTo>
                    <a:pt x="2123391" y="1472370"/>
                    <a:pt x="2104762" y="1471744"/>
                    <a:pt x="2089150" y="1479550"/>
                  </a:cubicBezTo>
                  <a:cubicBezTo>
                    <a:pt x="2047455" y="1500397"/>
                    <a:pt x="2048321" y="1501626"/>
                    <a:pt x="2000250" y="1517650"/>
                  </a:cubicBezTo>
                  <a:cubicBezTo>
                    <a:pt x="1974590" y="1526203"/>
                    <a:pt x="1970781" y="1522801"/>
                    <a:pt x="1943100" y="1530350"/>
                  </a:cubicBezTo>
                  <a:cubicBezTo>
                    <a:pt x="1930185" y="1533872"/>
                    <a:pt x="1917822" y="1539203"/>
                    <a:pt x="1905000" y="1543050"/>
                  </a:cubicBezTo>
                  <a:cubicBezTo>
                    <a:pt x="1881318" y="1550155"/>
                    <a:pt x="1867246" y="1551459"/>
                    <a:pt x="1841500" y="1555750"/>
                  </a:cubicBezTo>
                  <a:cubicBezTo>
                    <a:pt x="1761392" y="1587793"/>
                    <a:pt x="1862113" y="1550128"/>
                    <a:pt x="1771650" y="1574800"/>
                  </a:cubicBezTo>
                  <a:cubicBezTo>
                    <a:pt x="1760653" y="1577799"/>
                    <a:pt x="1751103" y="1585399"/>
                    <a:pt x="1739900" y="1587500"/>
                  </a:cubicBezTo>
                  <a:cubicBezTo>
                    <a:pt x="1719528" y="1591320"/>
                    <a:pt x="1582904" y="1599660"/>
                    <a:pt x="1574800" y="1600200"/>
                  </a:cubicBezTo>
                  <a:cubicBezTo>
                    <a:pt x="1557867" y="1604433"/>
                    <a:pt x="1541067" y="1609243"/>
                    <a:pt x="1524000" y="1612900"/>
                  </a:cubicBezTo>
                  <a:cubicBezTo>
                    <a:pt x="1511411" y="1615598"/>
                    <a:pt x="1498770" y="1618902"/>
                    <a:pt x="1485900" y="1619250"/>
                  </a:cubicBezTo>
                  <a:cubicBezTo>
                    <a:pt x="1342004" y="1623139"/>
                    <a:pt x="1198033" y="1623483"/>
                    <a:pt x="1054100" y="1625600"/>
                  </a:cubicBezTo>
                  <a:cubicBezTo>
                    <a:pt x="1024467" y="1629833"/>
                    <a:pt x="995134" y="1638300"/>
                    <a:pt x="965200" y="1638300"/>
                  </a:cubicBezTo>
                  <a:cubicBezTo>
                    <a:pt x="888045" y="1638300"/>
                    <a:pt x="694768" y="1654469"/>
                    <a:pt x="571500" y="1619250"/>
                  </a:cubicBezTo>
                  <a:cubicBezTo>
                    <a:pt x="565064" y="1617411"/>
                    <a:pt x="558800" y="1615017"/>
                    <a:pt x="552450" y="1612900"/>
                  </a:cubicBezTo>
                  <a:cubicBezTo>
                    <a:pt x="525440" y="1572386"/>
                    <a:pt x="559004" y="1613002"/>
                    <a:pt x="508000" y="1587500"/>
                  </a:cubicBezTo>
                  <a:cubicBezTo>
                    <a:pt x="495878" y="1581439"/>
                    <a:pt x="486324" y="1571167"/>
                    <a:pt x="476250" y="1562100"/>
                  </a:cubicBezTo>
                  <a:cubicBezTo>
                    <a:pt x="465125" y="1552088"/>
                    <a:pt x="456187" y="1539700"/>
                    <a:pt x="444500" y="1530350"/>
                  </a:cubicBezTo>
                  <a:cubicBezTo>
                    <a:pt x="413755" y="1505754"/>
                    <a:pt x="377090" y="1488340"/>
                    <a:pt x="349250" y="1460500"/>
                  </a:cubicBezTo>
                  <a:cubicBezTo>
                    <a:pt x="332317" y="1443567"/>
                    <a:pt x="317036" y="1424801"/>
                    <a:pt x="298450" y="1409700"/>
                  </a:cubicBezTo>
                  <a:cubicBezTo>
                    <a:pt x="217692" y="1344084"/>
                    <a:pt x="273630" y="1414074"/>
                    <a:pt x="215900" y="1339850"/>
                  </a:cubicBezTo>
                  <a:cubicBezTo>
                    <a:pt x="141920" y="1244733"/>
                    <a:pt x="166606" y="1274180"/>
                    <a:pt x="95250" y="1162050"/>
                  </a:cubicBezTo>
                  <a:cubicBezTo>
                    <a:pt x="87055" y="1149173"/>
                    <a:pt x="69850" y="1123950"/>
                    <a:pt x="69850" y="1123950"/>
                  </a:cubicBezTo>
                  <a:cubicBezTo>
                    <a:pt x="65617" y="1109133"/>
                    <a:pt x="61120" y="1094389"/>
                    <a:pt x="57150" y="1079500"/>
                  </a:cubicBezTo>
                  <a:cubicBezTo>
                    <a:pt x="52653" y="1062635"/>
                    <a:pt x="49970" y="1045259"/>
                    <a:pt x="44450" y="1028700"/>
                  </a:cubicBezTo>
                  <a:cubicBezTo>
                    <a:pt x="39352" y="1013407"/>
                    <a:pt x="31750" y="999067"/>
                    <a:pt x="25400" y="984250"/>
                  </a:cubicBezTo>
                  <a:cubicBezTo>
                    <a:pt x="23283" y="963083"/>
                    <a:pt x="22368" y="941762"/>
                    <a:pt x="19050" y="920750"/>
                  </a:cubicBezTo>
                  <a:cubicBezTo>
                    <a:pt x="16006" y="901474"/>
                    <a:pt x="10439" y="882682"/>
                    <a:pt x="6350" y="863600"/>
                  </a:cubicBezTo>
                  <a:cubicBezTo>
                    <a:pt x="4089" y="853047"/>
                    <a:pt x="2117" y="842433"/>
                    <a:pt x="0" y="831850"/>
                  </a:cubicBezTo>
                  <a:cubicBezTo>
                    <a:pt x="6350" y="704850"/>
                    <a:pt x="10993" y="577753"/>
                    <a:pt x="19050" y="450850"/>
                  </a:cubicBezTo>
                  <a:cubicBezTo>
                    <a:pt x="20211" y="432568"/>
                    <a:pt x="30355" y="428239"/>
                    <a:pt x="38100" y="412750"/>
                  </a:cubicBezTo>
                  <a:cubicBezTo>
                    <a:pt x="41093" y="406763"/>
                    <a:pt x="41732" y="399817"/>
                    <a:pt x="44450" y="393700"/>
                  </a:cubicBezTo>
                  <a:cubicBezTo>
                    <a:pt x="64354" y="348917"/>
                    <a:pt x="60250" y="363989"/>
                    <a:pt x="82550" y="323850"/>
                  </a:cubicBezTo>
                  <a:cubicBezTo>
                    <a:pt x="87147" y="315575"/>
                    <a:pt x="91521" y="307151"/>
                    <a:pt x="95250" y="298450"/>
                  </a:cubicBezTo>
                  <a:cubicBezTo>
                    <a:pt x="97887" y="292298"/>
                    <a:pt x="97709" y="284847"/>
                    <a:pt x="101600" y="279400"/>
                  </a:cubicBezTo>
                  <a:cubicBezTo>
                    <a:pt x="108560" y="269657"/>
                    <a:pt x="118533" y="262467"/>
                    <a:pt x="127000" y="254000"/>
                  </a:cubicBezTo>
                  <a:cubicBezTo>
                    <a:pt x="131233" y="243417"/>
                    <a:pt x="132861" y="231369"/>
                    <a:pt x="139700" y="222250"/>
                  </a:cubicBezTo>
                  <a:cubicBezTo>
                    <a:pt x="179826" y="168748"/>
                    <a:pt x="173869" y="188772"/>
                    <a:pt x="215900" y="158750"/>
                  </a:cubicBezTo>
                  <a:cubicBezTo>
                    <a:pt x="235538" y="144723"/>
                    <a:pt x="252970" y="127687"/>
                    <a:pt x="273050" y="114300"/>
                  </a:cubicBezTo>
                  <a:cubicBezTo>
                    <a:pt x="279400" y="110067"/>
                    <a:pt x="285126" y="104700"/>
                    <a:pt x="292100" y="101600"/>
                  </a:cubicBezTo>
                  <a:cubicBezTo>
                    <a:pt x="304333" y="96163"/>
                    <a:pt x="318721" y="95788"/>
                    <a:pt x="330200" y="88900"/>
                  </a:cubicBezTo>
                  <a:cubicBezTo>
                    <a:pt x="340783" y="82550"/>
                    <a:pt x="350430" y="74281"/>
                    <a:pt x="361950" y="69850"/>
                  </a:cubicBezTo>
                  <a:cubicBezTo>
                    <a:pt x="403225" y="53975"/>
                    <a:pt x="404813" y="61912"/>
                    <a:pt x="438150" y="50800"/>
                  </a:cubicBezTo>
                  <a:cubicBezTo>
                    <a:pt x="456351" y="44733"/>
                    <a:pt x="468516" y="39803"/>
                    <a:pt x="488950" y="38100"/>
                  </a:cubicBezTo>
                  <a:cubicBezTo>
                    <a:pt x="571825" y="31194"/>
                    <a:pt x="612775" y="23283"/>
                    <a:pt x="647700" y="19050"/>
                  </a:cubicBezTo>
                  <a:close/>
                </a:path>
              </a:pathLst>
            </a:custGeom>
            <a:noFill/>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l"/>
              <a:endParaRPr lang="en-GB" sz="2000" dirty="0"/>
            </a:p>
          </p:txBody>
        </p:sp>
        <p:grpSp>
          <p:nvGrpSpPr>
            <p:cNvPr id="88" name="Group 87">
              <a:extLst>
                <a:ext uri="{FF2B5EF4-FFF2-40B4-BE49-F238E27FC236}">
                  <a16:creationId xmlns:a16="http://schemas.microsoft.com/office/drawing/2014/main" id="{2F0025A9-A445-4356-85D0-D0158723BF7B}"/>
                </a:ext>
              </a:extLst>
            </p:cNvPr>
            <p:cNvGrpSpPr/>
            <p:nvPr/>
          </p:nvGrpSpPr>
          <p:grpSpPr>
            <a:xfrm>
              <a:off x="5142431" y="3421106"/>
              <a:ext cx="919126" cy="747606"/>
              <a:chOff x="5040252" y="1766172"/>
              <a:chExt cx="1062328" cy="899479"/>
            </a:xfrm>
          </p:grpSpPr>
          <p:sp>
            <p:nvSpPr>
              <p:cNvPr id="90" name="Cube 89">
                <a:extLst>
                  <a:ext uri="{FF2B5EF4-FFF2-40B4-BE49-F238E27FC236}">
                    <a16:creationId xmlns:a16="http://schemas.microsoft.com/office/drawing/2014/main" id="{E16D7812-C9BB-4E00-883D-B3DBA981FF1C}"/>
                  </a:ext>
                </a:extLst>
              </p:cNvPr>
              <p:cNvSpPr/>
              <p:nvPr/>
            </p:nvSpPr>
            <p:spPr>
              <a:xfrm>
                <a:off x="5040252" y="1827927"/>
                <a:ext cx="1062328" cy="837724"/>
              </a:xfrm>
              <a:prstGeom prst="cube">
                <a:avLst>
                  <a:gd name="adj" fmla="val 38004"/>
                </a:avLst>
              </a:prstGeom>
              <a:solidFill>
                <a:srgbClr val="FF0000"/>
              </a:solidFill>
              <a:ln>
                <a:solidFill>
                  <a:schemeClr val="tx1"/>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dirty="0">
                  <a:blipFill>
                    <a:blip r:embed="rId3"/>
                    <a:stretch>
                      <a:fillRect/>
                    </a:stretch>
                  </a:blipFill>
                </a:endParaRPr>
              </a:p>
            </p:txBody>
          </p:sp>
          <p:sp>
            <p:nvSpPr>
              <p:cNvPr id="91" name="TextBox 90">
                <a:extLst>
                  <a:ext uri="{FF2B5EF4-FFF2-40B4-BE49-F238E27FC236}">
                    <a16:creationId xmlns:a16="http://schemas.microsoft.com/office/drawing/2014/main" id="{85C8150E-FA12-4549-B539-0A26A0C6B9E6}"/>
                  </a:ext>
                </a:extLst>
              </p:cNvPr>
              <p:cNvSpPr txBox="1"/>
              <p:nvPr/>
            </p:nvSpPr>
            <p:spPr>
              <a:xfrm rot="1915823">
                <a:off x="5391676" y="1766172"/>
                <a:ext cx="349776" cy="400110"/>
              </a:xfrm>
              <a:prstGeom prst="rect">
                <a:avLst/>
              </a:prstGeom>
              <a:noFill/>
            </p:spPr>
            <p:txBody>
              <a:bodyPr wrap="none" rtlCol="0">
                <a:spAutoFit/>
              </a:bodyPr>
              <a:lstStyle/>
              <a:p>
                <a:r>
                  <a:rPr lang="en-GB" sz="2000" dirty="0"/>
                  <a:t>N</a:t>
                </a:r>
              </a:p>
            </p:txBody>
          </p:sp>
        </p:grpSp>
        <p:sp>
          <p:nvSpPr>
            <p:cNvPr id="47" name="Oval 46">
              <a:extLst>
                <a:ext uri="{FF2B5EF4-FFF2-40B4-BE49-F238E27FC236}">
                  <a16:creationId xmlns:a16="http://schemas.microsoft.com/office/drawing/2014/main" id="{AC2F5ED6-415C-483F-849A-63C9A6F7A017}"/>
                </a:ext>
              </a:extLst>
            </p:cNvPr>
            <p:cNvSpPr/>
            <p:nvPr/>
          </p:nvSpPr>
          <p:spPr>
            <a:xfrm>
              <a:off x="6776343" y="3594281"/>
              <a:ext cx="426287" cy="476071"/>
            </a:xfrm>
            <a:prstGeom prst="ellipse">
              <a:avLst/>
            </a:prstGeom>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r>
                <a:rPr lang="en-GB" sz="1600" dirty="0"/>
                <a:t>A</a:t>
              </a:r>
            </a:p>
          </p:txBody>
        </p:sp>
        <p:sp>
          <p:nvSpPr>
            <p:cNvPr id="94" name="Isosceles Triangle 93">
              <a:extLst>
                <a:ext uri="{FF2B5EF4-FFF2-40B4-BE49-F238E27FC236}">
                  <a16:creationId xmlns:a16="http://schemas.microsoft.com/office/drawing/2014/main" id="{463503F3-8933-4783-901E-CB4D5133D9D6}"/>
                </a:ext>
              </a:extLst>
            </p:cNvPr>
            <p:cNvSpPr/>
            <p:nvPr/>
          </p:nvSpPr>
          <p:spPr>
            <a:xfrm rot="10964529">
              <a:off x="4525877" y="3620236"/>
              <a:ext cx="174784" cy="157762"/>
            </a:xfrm>
            <a:prstGeom prst="triangle">
              <a:avLst/>
            </a:prstGeom>
            <a:solidFill>
              <a:srgbClr val="C0504D"/>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sp>
          <p:nvSpPr>
            <p:cNvPr id="97" name="Isosceles Triangle 96">
              <a:extLst>
                <a:ext uri="{FF2B5EF4-FFF2-40B4-BE49-F238E27FC236}">
                  <a16:creationId xmlns:a16="http://schemas.microsoft.com/office/drawing/2014/main" id="{607C6786-57F9-4410-84C4-202DB5F9478F}"/>
                </a:ext>
              </a:extLst>
            </p:cNvPr>
            <p:cNvSpPr/>
            <p:nvPr/>
          </p:nvSpPr>
          <p:spPr>
            <a:xfrm rot="4873236">
              <a:off x="5950973" y="4296625"/>
              <a:ext cx="174784" cy="157762"/>
            </a:xfrm>
            <a:prstGeom prst="triangle">
              <a:avLst/>
            </a:prstGeom>
            <a:solidFill>
              <a:srgbClr val="C0504D"/>
            </a:solidFill>
            <a:ln>
              <a:noFill/>
            </a:ln>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l"/>
              <a:endParaRPr lang="en-GB" sz="2000" dirty="0"/>
            </a:p>
          </p:txBody>
        </p:sp>
      </p:grpSp>
      <p:pic>
        <p:nvPicPr>
          <p:cNvPr id="100" name="Picture 99">
            <a:extLst>
              <a:ext uri="{FF2B5EF4-FFF2-40B4-BE49-F238E27FC236}">
                <a16:creationId xmlns:a16="http://schemas.microsoft.com/office/drawing/2014/main" id="{0FAC24D2-6E72-4480-91CC-3DDB28DFF87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7064931" y="5980229"/>
            <a:ext cx="1980247" cy="830997"/>
          </a:xfrm>
          <a:prstGeom prst="rect">
            <a:avLst/>
          </a:prstGeom>
        </p:spPr>
      </p:pic>
    </p:spTree>
    <p:extLst>
      <p:ext uri="{BB962C8B-B14F-4D97-AF65-F5344CB8AC3E}">
        <p14:creationId xmlns:p14="http://schemas.microsoft.com/office/powerpoint/2010/main" val="30730555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369F4-1D82-4979-A9C7-FB91D23FBD08}"/>
              </a:ext>
            </a:extLst>
          </p:cNvPr>
          <p:cNvSpPr>
            <a:spLocks noGrp="1"/>
          </p:cNvSpPr>
          <p:nvPr>
            <p:ph type="title"/>
          </p:nvPr>
        </p:nvSpPr>
        <p:spPr/>
        <p:txBody>
          <a:bodyPr/>
          <a:lstStyle/>
          <a:p>
            <a:r>
              <a:rPr lang="en-GB" sz="2000" dirty="0"/>
              <a:t>Lesson 8 The Generator Effect – Review Questions…</a:t>
            </a:r>
          </a:p>
        </p:txBody>
      </p:sp>
      <p:sp>
        <p:nvSpPr>
          <p:cNvPr id="3" name="Rectangle 2">
            <a:extLst>
              <a:ext uri="{FF2B5EF4-FFF2-40B4-BE49-F238E27FC236}">
                <a16:creationId xmlns:a16="http://schemas.microsoft.com/office/drawing/2014/main" id="{A8A26832-6CD2-4C4A-B28C-D4CE09789DE8}"/>
              </a:ext>
            </a:extLst>
          </p:cNvPr>
          <p:cNvSpPr/>
          <p:nvPr/>
        </p:nvSpPr>
        <p:spPr>
          <a:xfrm>
            <a:off x="5975482" y="105529"/>
            <a:ext cx="3059055" cy="618630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b="1" dirty="0">
                <a:solidFill>
                  <a:schemeClr val="tx1"/>
                </a:solidFill>
              </a:rPr>
              <a:t>Answers..</a:t>
            </a:r>
          </a:p>
          <a:p>
            <a:pPr marL="342900" indent="-342900">
              <a:buFont typeface="+mj-lt"/>
              <a:buAutoNum type="arabicPeriod"/>
            </a:pPr>
            <a:r>
              <a:rPr lang="en-GB" dirty="0">
                <a:solidFill>
                  <a:schemeClr val="tx1"/>
                </a:solidFill>
              </a:rPr>
              <a:t>By changing the </a:t>
            </a:r>
            <a:r>
              <a:rPr lang="en-GB" b="1" dirty="0">
                <a:solidFill>
                  <a:srgbClr val="7030A0"/>
                </a:solidFill>
              </a:rPr>
              <a:t>magnetic field</a:t>
            </a:r>
            <a:r>
              <a:rPr lang="en-GB" dirty="0">
                <a:solidFill>
                  <a:schemeClr val="tx1"/>
                </a:solidFill>
              </a:rPr>
              <a:t> – either by </a:t>
            </a:r>
            <a:r>
              <a:rPr lang="en-GB" b="1" dirty="0">
                <a:solidFill>
                  <a:srgbClr val="7030A0"/>
                </a:solidFill>
              </a:rPr>
              <a:t>varying</a:t>
            </a:r>
            <a:r>
              <a:rPr lang="en-GB" dirty="0">
                <a:solidFill>
                  <a:schemeClr val="tx1"/>
                </a:solidFill>
              </a:rPr>
              <a:t> the strength of the magnets </a:t>
            </a:r>
            <a:r>
              <a:rPr lang="en-GB" b="1" dirty="0">
                <a:solidFill>
                  <a:srgbClr val="FF0000"/>
                </a:solidFill>
              </a:rPr>
              <a:t>or</a:t>
            </a:r>
            <a:r>
              <a:rPr lang="en-GB" dirty="0">
                <a:solidFill>
                  <a:schemeClr val="tx1"/>
                </a:solidFill>
              </a:rPr>
              <a:t> by moving the wire relative to the magnets.</a:t>
            </a:r>
          </a:p>
          <a:p>
            <a:pPr marL="342900" indent="-342900">
              <a:buFont typeface="+mj-lt"/>
              <a:buAutoNum type="arabicPeriod"/>
            </a:pPr>
            <a:endParaRPr lang="en-GB" b="1" dirty="0">
              <a:solidFill>
                <a:schemeClr val="tx1"/>
              </a:solidFill>
            </a:endParaRPr>
          </a:p>
          <a:p>
            <a:pPr marL="342900" indent="-342900">
              <a:buFont typeface="+mj-lt"/>
              <a:buAutoNum type="arabicPeriod"/>
            </a:pPr>
            <a:r>
              <a:rPr lang="en-GB" b="1" dirty="0">
                <a:solidFill>
                  <a:srgbClr val="7030A0"/>
                </a:solidFill>
              </a:rPr>
              <a:t>0 V </a:t>
            </a:r>
            <a:r>
              <a:rPr lang="en-GB" dirty="0">
                <a:solidFill>
                  <a:schemeClr val="tx1"/>
                </a:solidFill>
              </a:rPr>
              <a:t>– since the magnetic field doesn’t change.</a:t>
            </a:r>
          </a:p>
          <a:p>
            <a:pPr marL="342900" indent="-342900">
              <a:buFont typeface="+mj-lt"/>
              <a:buAutoNum type="arabicPeriod"/>
            </a:pPr>
            <a:endParaRPr lang="en-GB" b="1" dirty="0">
              <a:solidFill>
                <a:schemeClr val="tx1"/>
              </a:solidFill>
            </a:endParaRPr>
          </a:p>
          <a:p>
            <a:pPr marL="342900" indent="-342900">
              <a:buFont typeface="+mj-lt"/>
              <a:buAutoNum type="arabicPeriod"/>
            </a:pPr>
            <a:r>
              <a:rPr lang="en-GB" dirty="0">
                <a:solidFill>
                  <a:schemeClr val="tx1"/>
                </a:solidFill>
              </a:rPr>
              <a:t>You can move the magnet </a:t>
            </a:r>
            <a:r>
              <a:rPr lang="en-GB" b="1" dirty="0">
                <a:solidFill>
                  <a:srgbClr val="FF0000"/>
                </a:solidFill>
              </a:rPr>
              <a:t>more slowly</a:t>
            </a:r>
            <a:r>
              <a:rPr lang="en-GB" dirty="0">
                <a:solidFill>
                  <a:schemeClr val="tx1"/>
                </a:solidFill>
              </a:rPr>
              <a:t>, use a </a:t>
            </a:r>
            <a:r>
              <a:rPr lang="en-GB" b="1" dirty="0">
                <a:solidFill>
                  <a:srgbClr val="FF0000"/>
                </a:solidFill>
              </a:rPr>
              <a:t>weaker magnet with a lower flux density </a:t>
            </a:r>
            <a:r>
              <a:rPr lang="en-GB" dirty="0">
                <a:solidFill>
                  <a:schemeClr val="tx1"/>
                </a:solidFill>
              </a:rPr>
              <a:t>or use a solenoid with fewer turns.</a:t>
            </a:r>
          </a:p>
          <a:p>
            <a:pPr marL="342900" indent="-342900">
              <a:buFont typeface="+mj-lt"/>
              <a:buAutoNum type="arabicPeriod"/>
            </a:pPr>
            <a:endParaRPr lang="en-GB" b="1" dirty="0">
              <a:solidFill>
                <a:schemeClr val="tx1"/>
              </a:solidFill>
            </a:endParaRPr>
          </a:p>
          <a:p>
            <a:pPr marL="342900" indent="-342900">
              <a:buFont typeface="+mj-lt"/>
              <a:buAutoNum type="arabicPeriod"/>
            </a:pPr>
            <a:r>
              <a:rPr lang="en-GB" dirty="0">
                <a:solidFill>
                  <a:schemeClr val="tx1"/>
                </a:solidFill>
              </a:rPr>
              <a:t>There would not be a </a:t>
            </a:r>
            <a:r>
              <a:rPr lang="en-GB" b="1" dirty="0">
                <a:solidFill>
                  <a:srgbClr val="FF0000"/>
                </a:solidFill>
              </a:rPr>
              <a:t>complete circuit </a:t>
            </a:r>
            <a:r>
              <a:rPr lang="en-GB" dirty="0">
                <a:solidFill>
                  <a:schemeClr val="tx1"/>
                </a:solidFill>
              </a:rPr>
              <a:t>so no current flows. Therefore, the meter would always be pointing to 0 A.</a:t>
            </a:r>
          </a:p>
        </p:txBody>
      </p:sp>
      <p:sp>
        <p:nvSpPr>
          <p:cNvPr id="4" name="Rectangle 3">
            <a:extLst>
              <a:ext uri="{FF2B5EF4-FFF2-40B4-BE49-F238E27FC236}">
                <a16:creationId xmlns:a16="http://schemas.microsoft.com/office/drawing/2014/main" id="{E74165D9-5D14-4A27-A923-F53F9BA7FE3F}"/>
              </a:ext>
            </a:extLst>
          </p:cNvPr>
          <p:cNvSpPr/>
          <p:nvPr/>
        </p:nvSpPr>
        <p:spPr>
          <a:xfrm>
            <a:off x="99061" y="478409"/>
            <a:ext cx="5669280" cy="2800767"/>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sz="1600" dirty="0">
                <a:solidFill>
                  <a:schemeClr val="tx1"/>
                </a:solidFill>
              </a:rPr>
              <a:t>1 How can a </a:t>
            </a:r>
            <a:r>
              <a:rPr lang="en-GB" sz="1600" b="1" dirty="0">
                <a:solidFill>
                  <a:srgbClr val="7030A0"/>
                </a:solidFill>
              </a:rPr>
              <a:t>potential difference </a:t>
            </a:r>
            <a:r>
              <a:rPr lang="en-GB" sz="1600" dirty="0">
                <a:solidFill>
                  <a:schemeClr val="tx1"/>
                </a:solidFill>
              </a:rPr>
              <a:t>be induced in a wire in a </a:t>
            </a:r>
            <a:r>
              <a:rPr lang="en-GB" sz="1600" b="1" dirty="0">
                <a:solidFill>
                  <a:srgbClr val="7030A0"/>
                </a:solidFill>
              </a:rPr>
              <a:t>magnetic field</a:t>
            </a:r>
            <a:r>
              <a:rPr lang="en-GB" sz="1600" dirty="0">
                <a:solidFill>
                  <a:schemeClr val="tx1"/>
                </a:solidFill>
              </a:rPr>
              <a:t>?</a:t>
            </a:r>
          </a:p>
          <a:p>
            <a:endParaRPr lang="en-GB" sz="1600" dirty="0">
              <a:solidFill>
                <a:schemeClr val="tx1"/>
              </a:solidFill>
            </a:endParaRPr>
          </a:p>
          <a:p>
            <a:r>
              <a:rPr lang="en-GB" sz="1600" dirty="0">
                <a:solidFill>
                  <a:schemeClr val="tx1"/>
                </a:solidFill>
              </a:rPr>
              <a:t>2 What is the value of the </a:t>
            </a:r>
            <a:r>
              <a:rPr lang="en-GB" sz="1600" b="1" dirty="0">
                <a:solidFill>
                  <a:srgbClr val="7030A0"/>
                </a:solidFill>
              </a:rPr>
              <a:t>induced potential difference </a:t>
            </a:r>
            <a:r>
              <a:rPr lang="en-GB" sz="1600" dirty="0">
                <a:solidFill>
                  <a:schemeClr val="tx1"/>
                </a:solidFill>
              </a:rPr>
              <a:t>when the wire Is moved parallel to the magnetic field?</a:t>
            </a:r>
          </a:p>
          <a:p>
            <a:endParaRPr lang="en-GB" sz="1600" dirty="0">
              <a:solidFill>
                <a:schemeClr val="tx1"/>
              </a:solidFill>
            </a:endParaRPr>
          </a:p>
          <a:p>
            <a:r>
              <a:rPr lang="en-GB" sz="1600" dirty="0">
                <a:solidFill>
                  <a:schemeClr val="tx1"/>
                </a:solidFill>
              </a:rPr>
              <a:t>3 A bar magnet is moved quickly into a solenoid. </a:t>
            </a:r>
            <a:r>
              <a:rPr lang="en-GB" sz="1600" b="1" dirty="0">
                <a:solidFill>
                  <a:srgbClr val="7030A0"/>
                </a:solidFill>
              </a:rPr>
              <a:t>Explain</a:t>
            </a:r>
            <a:r>
              <a:rPr lang="en-GB" sz="1600" dirty="0">
                <a:solidFill>
                  <a:schemeClr val="tx1"/>
                </a:solidFill>
              </a:rPr>
              <a:t> how you can reduce the size of the induced potential difference. </a:t>
            </a:r>
          </a:p>
          <a:p>
            <a:endParaRPr lang="en-GB" sz="1600" dirty="0">
              <a:solidFill>
                <a:schemeClr val="tx1"/>
              </a:solidFill>
            </a:endParaRPr>
          </a:p>
          <a:p>
            <a:r>
              <a:rPr lang="en-GB" sz="1600" dirty="0">
                <a:solidFill>
                  <a:schemeClr val="tx1"/>
                </a:solidFill>
              </a:rPr>
              <a:t>4 Suggest what you would see if only one end of the meter was connected to the coil. </a:t>
            </a:r>
          </a:p>
        </p:txBody>
      </p:sp>
      <p:pic>
        <p:nvPicPr>
          <p:cNvPr id="5" name="Picture 2" descr="electromagnetic induction">
            <a:extLst>
              <a:ext uri="{FF2B5EF4-FFF2-40B4-BE49-F238E27FC236}">
                <a16:creationId xmlns:a16="http://schemas.microsoft.com/office/drawing/2014/main" id="{2FFAE6D0-79A8-4E8C-9A36-E79E1B22830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8704" y="3755908"/>
            <a:ext cx="2818125" cy="1980084"/>
          </a:xfrm>
          <a:prstGeom prst="rect">
            <a:avLst/>
          </a:prstGeom>
          <a:noFill/>
        </p:spPr>
      </p:pic>
      <p:grpSp>
        <p:nvGrpSpPr>
          <p:cNvPr id="6" name="Group 5">
            <a:extLst>
              <a:ext uri="{FF2B5EF4-FFF2-40B4-BE49-F238E27FC236}">
                <a16:creationId xmlns:a16="http://schemas.microsoft.com/office/drawing/2014/main" id="{85D36791-1813-4CD5-B38A-9FA5E4FB80F9}"/>
              </a:ext>
            </a:extLst>
          </p:cNvPr>
          <p:cNvGrpSpPr/>
          <p:nvPr/>
        </p:nvGrpSpPr>
        <p:grpSpPr>
          <a:xfrm>
            <a:off x="2388002" y="4452455"/>
            <a:ext cx="2542940" cy="2169345"/>
            <a:chOff x="5119265" y="3228078"/>
            <a:chExt cx="2542940" cy="2169345"/>
          </a:xfrm>
        </p:grpSpPr>
        <p:grpSp>
          <p:nvGrpSpPr>
            <p:cNvPr id="7" name="Group 6">
              <a:extLst>
                <a:ext uri="{FF2B5EF4-FFF2-40B4-BE49-F238E27FC236}">
                  <a16:creationId xmlns:a16="http://schemas.microsoft.com/office/drawing/2014/main" id="{DA7569F9-FD9B-4711-AE73-9210CA0C0282}"/>
                </a:ext>
              </a:extLst>
            </p:cNvPr>
            <p:cNvGrpSpPr/>
            <p:nvPr/>
          </p:nvGrpSpPr>
          <p:grpSpPr>
            <a:xfrm>
              <a:off x="5190712" y="3298821"/>
              <a:ext cx="2360942" cy="1589616"/>
              <a:chOff x="612382" y="2174667"/>
              <a:chExt cx="2728781" cy="1912541"/>
            </a:xfrm>
          </p:grpSpPr>
          <p:grpSp>
            <p:nvGrpSpPr>
              <p:cNvPr id="11" name="Group 10">
                <a:extLst>
                  <a:ext uri="{FF2B5EF4-FFF2-40B4-BE49-F238E27FC236}">
                    <a16:creationId xmlns:a16="http://schemas.microsoft.com/office/drawing/2014/main" id="{14A2E8F0-66CB-4C7E-91FE-BD8EFA8C53FD}"/>
                  </a:ext>
                </a:extLst>
              </p:cNvPr>
              <p:cNvGrpSpPr/>
              <p:nvPr/>
            </p:nvGrpSpPr>
            <p:grpSpPr>
              <a:xfrm>
                <a:off x="1924927" y="2400106"/>
                <a:ext cx="1062328" cy="931304"/>
                <a:chOff x="6217086" y="600290"/>
                <a:chExt cx="1062328" cy="931304"/>
              </a:xfrm>
            </p:grpSpPr>
            <p:sp>
              <p:nvSpPr>
                <p:cNvPr id="27" name="Cube 26">
                  <a:extLst>
                    <a:ext uri="{FF2B5EF4-FFF2-40B4-BE49-F238E27FC236}">
                      <a16:creationId xmlns:a16="http://schemas.microsoft.com/office/drawing/2014/main" id="{213F1FB8-11DA-43FB-B7AD-B10D9B9D52B5}"/>
                    </a:ext>
                  </a:extLst>
                </p:cNvPr>
                <p:cNvSpPr/>
                <p:nvPr/>
              </p:nvSpPr>
              <p:spPr>
                <a:xfrm>
                  <a:off x="6217086" y="693870"/>
                  <a:ext cx="1062328" cy="837724"/>
                </a:xfrm>
                <a:prstGeom prst="cube">
                  <a:avLst>
                    <a:gd name="adj" fmla="val 38004"/>
                  </a:avLst>
                </a:prstGeom>
                <a:solidFill>
                  <a:schemeClr val="accent5">
                    <a:lumMod val="40000"/>
                    <a:lumOff val="60000"/>
                  </a:schemeClr>
                </a:solidFill>
                <a:ln>
                  <a:solidFill>
                    <a:schemeClr val="tx1"/>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dirty="0">
                    <a:blipFill>
                      <a:blip r:embed="rId3"/>
                      <a:stretch>
                        <a:fillRect/>
                      </a:stretch>
                    </a:blipFill>
                  </a:endParaRPr>
                </a:p>
              </p:txBody>
            </p:sp>
            <p:sp>
              <p:nvSpPr>
                <p:cNvPr id="28" name="TextBox 27">
                  <a:extLst>
                    <a:ext uri="{FF2B5EF4-FFF2-40B4-BE49-F238E27FC236}">
                      <a16:creationId xmlns:a16="http://schemas.microsoft.com/office/drawing/2014/main" id="{8A672173-C5CE-4B16-8E43-9968074B44A0}"/>
                    </a:ext>
                  </a:extLst>
                </p:cNvPr>
                <p:cNvSpPr txBox="1"/>
                <p:nvPr/>
              </p:nvSpPr>
              <p:spPr>
                <a:xfrm rot="1915823">
                  <a:off x="6618958" y="600290"/>
                  <a:ext cx="303288" cy="400110"/>
                </a:xfrm>
                <a:prstGeom prst="rect">
                  <a:avLst/>
                </a:prstGeom>
                <a:noFill/>
              </p:spPr>
              <p:txBody>
                <a:bodyPr wrap="none" rtlCol="0">
                  <a:spAutoFit/>
                </a:bodyPr>
                <a:lstStyle/>
                <a:p>
                  <a:r>
                    <a:rPr lang="en-GB" sz="2000" dirty="0"/>
                    <a:t>S</a:t>
                  </a:r>
                </a:p>
              </p:txBody>
            </p:sp>
          </p:grpSp>
          <p:cxnSp>
            <p:nvCxnSpPr>
              <p:cNvPr id="12" name="Straight Arrow Connector 11">
                <a:extLst>
                  <a:ext uri="{FF2B5EF4-FFF2-40B4-BE49-F238E27FC236}">
                    <a16:creationId xmlns:a16="http://schemas.microsoft.com/office/drawing/2014/main" id="{EEBEE857-B554-40D2-916F-CC5977F8D3A4}"/>
                  </a:ext>
                </a:extLst>
              </p:cNvPr>
              <p:cNvCxnSpPr>
                <a:cxnSpLocks/>
              </p:cNvCxnSpPr>
              <p:nvPr/>
            </p:nvCxnSpPr>
            <p:spPr>
              <a:xfrm flipV="1">
                <a:off x="2032246" y="3076759"/>
                <a:ext cx="595921" cy="512879"/>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C45C3566-9D13-4421-A98A-24E1DD88115A}"/>
                  </a:ext>
                </a:extLst>
              </p:cNvPr>
              <p:cNvCxnSpPr>
                <a:cxnSpLocks/>
              </p:cNvCxnSpPr>
              <p:nvPr/>
            </p:nvCxnSpPr>
            <p:spPr>
              <a:xfrm flipH="1">
                <a:off x="612382" y="3213182"/>
                <a:ext cx="2725045" cy="5423"/>
              </a:xfrm>
              <a:prstGeom prst="line">
                <a:avLst/>
              </a:prstGeom>
              <a:ln>
                <a:tailEnd type="triangle" w="lg" len="lg"/>
              </a:ln>
            </p:spPr>
            <p:style>
              <a:lnRef idx="3">
                <a:schemeClr val="accent2"/>
              </a:lnRef>
              <a:fillRef idx="0">
                <a:schemeClr val="accent2"/>
              </a:fillRef>
              <a:effectRef idx="2">
                <a:schemeClr val="accent2"/>
              </a:effectRef>
              <a:fontRef idx="minor">
                <a:schemeClr val="tx1"/>
              </a:fontRef>
            </p:style>
          </p:cxnSp>
          <p:sp>
            <p:nvSpPr>
              <p:cNvPr id="14" name="TextBox 13">
                <a:extLst>
                  <a:ext uri="{FF2B5EF4-FFF2-40B4-BE49-F238E27FC236}">
                    <a16:creationId xmlns:a16="http://schemas.microsoft.com/office/drawing/2014/main" id="{C234F570-048C-484E-8903-9200CE87621D}"/>
                  </a:ext>
                </a:extLst>
              </p:cNvPr>
              <p:cNvSpPr txBox="1"/>
              <p:nvPr/>
            </p:nvSpPr>
            <p:spPr>
              <a:xfrm>
                <a:off x="906403" y="2764268"/>
                <a:ext cx="248786" cy="400110"/>
              </a:xfrm>
              <a:prstGeom prst="rect">
                <a:avLst/>
              </a:prstGeom>
              <a:noFill/>
            </p:spPr>
            <p:txBody>
              <a:bodyPr wrap="none" rtlCol="0">
                <a:spAutoFit/>
              </a:bodyPr>
              <a:lstStyle/>
              <a:p>
                <a:r>
                  <a:rPr lang="en-GB" sz="2000" dirty="0"/>
                  <a:t>I</a:t>
                </a:r>
              </a:p>
            </p:txBody>
          </p:sp>
          <p:sp>
            <p:nvSpPr>
              <p:cNvPr id="15" name="TextBox 14">
                <a:extLst>
                  <a:ext uri="{FF2B5EF4-FFF2-40B4-BE49-F238E27FC236}">
                    <a16:creationId xmlns:a16="http://schemas.microsoft.com/office/drawing/2014/main" id="{1743A1AB-D458-4BEB-96BF-FCD6ABBF82C1}"/>
                  </a:ext>
                </a:extLst>
              </p:cNvPr>
              <p:cNvSpPr txBox="1"/>
              <p:nvPr/>
            </p:nvSpPr>
            <p:spPr>
              <a:xfrm>
                <a:off x="1435190" y="2646812"/>
                <a:ext cx="324128" cy="400110"/>
              </a:xfrm>
              <a:prstGeom prst="rect">
                <a:avLst/>
              </a:prstGeom>
              <a:noFill/>
            </p:spPr>
            <p:txBody>
              <a:bodyPr wrap="none" rtlCol="0">
                <a:spAutoFit/>
              </a:bodyPr>
              <a:lstStyle/>
              <a:p>
                <a:r>
                  <a:rPr lang="en-GB" sz="2000" dirty="0"/>
                  <a:t>B</a:t>
                </a:r>
              </a:p>
            </p:txBody>
          </p:sp>
          <p:cxnSp>
            <p:nvCxnSpPr>
              <p:cNvPr id="16" name="Straight Arrow Connector 15">
                <a:extLst>
                  <a:ext uri="{FF2B5EF4-FFF2-40B4-BE49-F238E27FC236}">
                    <a16:creationId xmlns:a16="http://schemas.microsoft.com/office/drawing/2014/main" id="{F0753F0B-974D-4248-983E-908BEE466B11}"/>
                  </a:ext>
                </a:extLst>
              </p:cNvPr>
              <p:cNvCxnSpPr>
                <a:cxnSpLocks/>
              </p:cNvCxnSpPr>
              <p:nvPr/>
            </p:nvCxnSpPr>
            <p:spPr>
              <a:xfrm flipV="1">
                <a:off x="1567441" y="2834548"/>
                <a:ext cx="595921" cy="512879"/>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5EB5861E-D65B-4FC7-8716-5E25173012C7}"/>
                  </a:ext>
                </a:extLst>
              </p:cNvPr>
              <p:cNvCxnSpPr/>
              <p:nvPr/>
            </p:nvCxnSpPr>
            <p:spPr>
              <a:xfrm flipV="1">
                <a:off x="2052777" y="2841770"/>
                <a:ext cx="591975" cy="519834"/>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ABC93C44-A12F-4FD4-8399-5354EC1617A9}"/>
                  </a:ext>
                </a:extLst>
              </p:cNvPr>
              <p:cNvCxnSpPr/>
              <p:nvPr/>
            </p:nvCxnSpPr>
            <p:spPr>
              <a:xfrm flipV="1">
                <a:off x="1359416" y="2824116"/>
                <a:ext cx="591975" cy="519834"/>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FBE836A1-FB9A-42D3-AD49-4867E9CAC69B}"/>
                  </a:ext>
                </a:extLst>
              </p:cNvPr>
              <p:cNvCxnSpPr>
                <a:cxnSpLocks/>
              </p:cNvCxnSpPr>
              <p:nvPr/>
            </p:nvCxnSpPr>
            <p:spPr>
              <a:xfrm flipV="1">
                <a:off x="1834396" y="2834548"/>
                <a:ext cx="595921" cy="512879"/>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82F53DD6-9E1D-4861-93A6-CD3179D722AD}"/>
                  </a:ext>
                </a:extLst>
              </p:cNvPr>
              <p:cNvCxnSpPr>
                <a:cxnSpLocks/>
              </p:cNvCxnSpPr>
              <p:nvPr/>
            </p:nvCxnSpPr>
            <p:spPr>
              <a:xfrm flipV="1">
                <a:off x="2027274" y="3265779"/>
                <a:ext cx="595921" cy="512879"/>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FE7E964C-C97F-4403-B5E9-DCE709EDDBE0}"/>
                  </a:ext>
                </a:extLst>
              </p:cNvPr>
              <p:cNvCxnSpPr>
                <a:cxnSpLocks/>
              </p:cNvCxnSpPr>
              <p:nvPr/>
            </p:nvCxnSpPr>
            <p:spPr>
              <a:xfrm flipV="1">
                <a:off x="2045440" y="3244868"/>
                <a:ext cx="262531" cy="214403"/>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F3B955ED-CB1E-4AA0-9DE7-B5433567AA9A}"/>
                  </a:ext>
                </a:extLst>
              </p:cNvPr>
              <p:cNvCxnSpPr>
                <a:cxnSpLocks/>
              </p:cNvCxnSpPr>
              <p:nvPr/>
            </p:nvCxnSpPr>
            <p:spPr>
              <a:xfrm flipV="1">
                <a:off x="1799418" y="3253249"/>
                <a:ext cx="259878" cy="223663"/>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grpSp>
            <p:nvGrpSpPr>
              <p:cNvPr id="23" name="Group 22">
                <a:extLst>
                  <a:ext uri="{FF2B5EF4-FFF2-40B4-BE49-F238E27FC236}">
                    <a16:creationId xmlns:a16="http://schemas.microsoft.com/office/drawing/2014/main" id="{B2CC72DB-C2BA-4000-B20B-992B10D485A7}"/>
                  </a:ext>
                </a:extLst>
              </p:cNvPr>
              <p:cNvGrpSpPr/>
              <p:nvPr/>
            </p:nvGrpSpPr>
            <p:grpSpPr>
              <a:xfrm>
                <a:off x="1087576" y="3187729"/>
                <a:ext cx="1062328" cy="899479"/>
                <a:chOff x="5040252" y="1766172"/>
                <a:chExt cx="1062328" cy="899479"/>
              </a:xfrm>
            </p:grpSpPr>
            <p:sp>
              <p:nvSpPr>
                <p:cNvPr id="25" name="Cube 24">
                  <a:extLst>
                    <a:ext uri="{FF2B5EF4-FFF2-40B4-BE49-F238E27FC236}">
                      <a16:creationId xmlns:a16="http://schemas.microsoft.com/office/drawing/2014/main" id="{422848BF-7B5F-4949-B12D-0DA006F37B7E}"/>
                    </a:ext>
                  </a:extLst>
                </p:cNvPr>
                <p:cNvSpPr/>
                <p:nvPr/>
              </p:nvSpPr>
              <p:spPr>
                <a:xfrm>
                  <a:off x="5040252" y="1827927"/>
                  <a:ext cx="1062328" cy="837724"/>
                </a:xfrm>
                <a:prstGeom prst="cube">
                  <a:avLst>
                    <a:gd name="adj" fmla="val 38004"/>
                  </a:avLst>
                </a:prstGeom>
                <a:solidFill>
                  <a:srgbClr val="FF0000"/>
                </a:solidFill>
                <a:ln>
                  <a:solidFill>
                    <a:schemeClr val="tx1"/>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dirty="0">
                    <a:blipFill>
                      <a:blip r:embed="rId3"/>
                      <a:stretch>
                        <a:fillRect/>
                      </a:stretch>
                    </a:blipFill>
                  </a:endParaRPr>
                </a:p>
              </p:txBody>
            </p:sp>
            <p:sp>
              <p:nvSpPr>
                <p:cNvPr id="26" name="TextBox 25">
                  <a:extLst>
                    <a:ext uri="{FF2B5EF4-FFF2-40B4-BE49-F238E27FC236}">
                      <a16:creationId xmlns:a16="http://schemas.microsoft.com/office/drawing/2014/main" id="{DA5AEB9D-304E-4AB3-8683-4B5E495D36CE}"/>
                    </a:ext>
                  </a:extLst>
                </p:cNvPr>
                <p:cNvSpPr txBox="1"/>
                <p:nvPr/>
              </p:nvSpPr>
              <p:spPr>
                <a:xfrm rot="1915823">
                  <a:off x="5391676" y="1766172"/>
                  <a:ext cx="349776" cy="400110"/>
                </a:xfrm>
                <a:prstGeom prst="rect">
                  <a:avLst/>
                </a:prstGeom>
                <a:noFill/>
              </p:spPr>
              <p:txBody>
                <a:bodyPr wrap="none" rtlCol="0">
                  <a:spAutoFit/>
                </a:bodyPr>
                <a:lstStyle/>
                <a:p>
                  <a:r>
                    <a:rPr lang="en-GB" sz="2000" dirty="0"/>
                    <a:t>N</a:t>
                  </a:r>
                </a:p>
              </p:txBody>
            </p:sp>
          </p:grpSp>
          <p:cxnSp>
            <p:nvCxnSpPr>
              <p:cNvPr id="24" name="Straight Arrow Connector 23">
                <a:extLst>
                  <a:ext uri="{FF2B5EF4-FFF2-40B4-BE49-F238E27FC236}">
                    <a16:creationId xmlns:a16="http://schemas.microsoft.com/office/drawing/2014/main" id="{B526BB1E-09D8-450A-A5C8-AEA9122E18F8}"/>
                  </a:ext>
                </a:extLst>
              </p:cNvPr>
              <p:cNvCxnSpPr>
                <a:cxnSpLocks/>
              </p:cNvCxnSpPr>
              <p:nvPr/>
            </p:nvCxnSpPr>
            <p:spPr>
              <a:xfrm flipV="1">
                <a:off x="3341163" y="2174667"/>
                <a:ext cx="0" cy="924030"/>
              </a:xfrm>
              <a:prstGeom prst="straightConnector1">
                <a:avLst/>
              </a:prstGeom>
              <a:ln w="60325">
                <a:tailEnd type="triangle"/>
              </a:ln>
            </p:spPr>
            <p:style>
              <a:lnRef idx="3">
                <a:schemeClr val="accent3"/>
              </a:lnRef>
              <a:fillRef idx="0">
                <a:schemeClr val="accent3"/>
              </a:fillRef>
              <a:effectRef idx="2">
                <a:schemeClr val="accent3"/>
              </a:effectRef>
              <a:fontRef idx="minor">
                <a:schemeClr val="tx1"/>
              </a:fontRef>
            </p:style>
          </p:cxnSp>
        </p:grpSp>
        <p:sp>
          <p:nvSpPr>
            <p:cNvPr id="8" name="TextBox 7">
              <a:extLst>
                <a:ext uri="{FF2B5EF4-FFF2-40B4-BE49-F238E27FC236}">
                  <a16:creationId xmlns:a16="http://schemas.microsoft.com/office/drawing/2014/main" id="{C965455A-CDA3-44C4-B398-90D4DE1575D9}"/>
                </a:ext>
              </a:extLst>
            </p:cNvPr>
            <p:cNvSpPr txBox="1"/>
            <p:nvPr/>
          </p:nvSpPr>
          <p:spPr>
            <a:xfrm>
              <a:off x="6256323" y="3228078"/>
              <a:ext cx="1228734" cy="338554"/>
            </a:xfrm>
            <a:prstGeom prst="rect">
              <a:avLst/>
            </a:prstGeom>
            <a:noFill/>
          </p:spPr>
          <p:txBody>
            <a:bodyPr wrap="none" rtlCol="0">
              <a:spAutoFit/>
            </a:bodyPr>
            <a:lstStyle/>
            <a:p>
              <a:r>
                <a:rPr lang="en-GB" sz="1600" dirty="0"/>
                <a:t>Pull the wire</a:t>
              </a:r>
            </a:p>
          </p:txBody>
        </p:sp>
        <p:cxnSp>
          <p:nvCxnSpPr>
            <p:cNvPr id="9" name="Straight Arrow Connector 8">
              <a:extLst>
                <a:ext uri="{FF2B5EF4-FFF2-40B4-BE49-F238E27FC236}">
                  <a16:creationId xmlns:a16="http://schemas.microsoft.com/office/drawing/2014/main" id="{88D61BD0-EBF5-451C-8419-27F4DA850F6E}"/>
                </a:ext>
              </a:extLst>
            </p:cNvPr>
            <p:cNvCxnSpPr/>
            <p:nvPr/>
          </p:nvCxnSpPr>
          <p:spPr>
            <a:xfrm>
              <a:off x="5190712" y="5049010"/>
              <a:ext cx="2395034" cy="0"/>
            </a:xfrm>
            <a:prstGeom prst="straightConnector1">
              <a:avLst/>
            </a:prstGeom>
            <a:ln w="444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A05AF83-B985-4B30-976A-ED345C21C51E}"/>
                </a:ext>
              </a:extLst>
            </p:cNvPr>
            <p:cNvSpPr txBox="1"/>
            <p:nvPr/>
          </p:nvSpPr>
          <p:spPr>
            <a:xfrm>
              <a:off x="5119265" y="5058869"/>
              <a:ext cx="2542940" cy="338554"/>
            </a:xfrm>
            <a:prstGeom prst="rect">
              <a:avLst/>
            </a:prstGeom>
            <a:noFill/>
          </p:spPr>
          <p:txBody>
            <a:bodyPr wrap="none" rtlCol="0">
              <a:spAutoFit/>
            </a:bodyPr>
            <a:lstStyle/>
            <a:p>
              <a:r>
                <a:rPr lang="en-GB" sz="1600" b="1" dirty="0"/>
                <a:t>+           Potential Diff            -</a:t>
              </a:r>
            </a:p>
          </p:txBody>
        </p:sp>
      </p:grpSp>
      <p:pic>
        <p:nvPicPr>
          <p:cNvPr id="29" name="Picture 3" descr="Fleming's right-hand rule - Wikipedia">
            <a:extLst>
              <a:ext uri="{FF2B5EF4-FFF2-40B4-BE49-F238E27FC236}">
                <a16:creationId xmlns:a16="http://schemas.microsoft.com/office/drawing/2014/main" id="{492BD84D-EAC8-40C0-8A59-C4BBBB2AAF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786005">
            <a:off x="4036414" y="3292746"/>
            <a:ext cx="1716089" cy="1250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3016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cnx.org/resources/5c78252fe771cb3704479213e738edb0e60a29e1/Figure_24_02_0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203875" y="1815830"/>
            <a:ext cx="5289873" cy="4754140"/>
          </a:xfrm>
          <a:prstGeom prst="rect">
            <a:avLst/>
          </a:prstGeom>
          <a:noFill/>
        </p:spPr>
      </p:pic>
      <p:sp>
        <p:nvSpPr>
          <p:cNvPr id="4" name="Rectangle 3"/>
          <p:cNvSpPr/>
          <p:nvPr/>
        </p:nvSpPr>
        <p:spPr>
          <a:xfrm>
            <a:off x="6105525" y="2618841"/>
            <a:ext cx="2647950" cy="1169551"/>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marL="342900" indent="-342900"/>
            <a:r>
              <a:rPr lang="en-GB" sz="1400" b="1" dirty="0">
                <a:solidFill>
                  <a:srgbClr val="7030A0"/>
                </a:solidFill>
              </a:rPr>
              <a:t>Rule to learn is.....</a:t>
            </a:r>
          </a:p>
          <a:p>
            <a:pPr marL="342900" indent="-342900"/>
            <a:endParaRPr lang="en-GB" sz="1400" dirty="0"/>
          </a:p>
          <a:p>
            <a:pPr marL="800100" lvl="1" indent="-342900"/>
            <a:r>
              <a:rPr lang="en-GB" sz="1400" b="1" dirty="0">
                <a:solidFill>
                  <a:srgbClr val="FF0000"/>
                </a:solidFill>
              </a:rPr>
              <a:t>N</a:t>
            </a:r>
            <a:r>
              <a:rPr lang="en-GB" sz="1400" dirty="0"/>
              <a:t>orth pole  - a</a:t>
            </a:r>
            <a:r>
              <a:rPr lang="en-GB" sz="1400" b="1" dirty="0">
                <a:solidFill>
                  <a:srgbClr val="FF0000"/>
                </a:solidFill>
              </a:rPr>
              <a:t>N</a:t>
            </a:r>
            <a:r>
              <a:rPr lang="en-GB" sz="1400" dirty="0"/>
              <a:t>ticlockwise</a:t>
            </a:r>
          </a:p>
          <a:p>
            <a:pPr marL="800100" lvl="1" indent="-342900"/>
            <a:endParaRPr lang="en-GB" sz="1400" dirty="0"/>
          </a:p>
          <a:p>
            <a:pPr marL="800100" lvl="1" indent="-342900"/>
            <a:r>
              <a:rPr lang="en-GB" sz="1400" dirty="0"/>
              <a:t>South pole – Clockwise</a:t>
            </a:r>
          </a:p>
        </p:txBody>
      </p:sp>
      <p:pic>
        <p:nvPicPr>
          <p:cNvPr id="5" name="Picture 2" descr="electromagnetic inducti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8861" y="357894"/>
            <a:ext cx="3122025" cy="2193611"/>
          </a:xfrm>
          <a:prstGeom prst="rect">
            <a:avLst/>
          </a:prstGeom>
          <a:noFill/>
        </p:spPr>
      </p:pic>
      <p:sp>
        <p:nvSpPr>
          <p:cNvPr id="2" name="Title 1"/>
          <p:cNvSpPr>
            <a:spLocks noGrp="1"/>
          </p:cNvSpPr>
          <p:nvPr>
            <p:ph type="title"/>
          </p:nvPr>
        </p:nvSpPr>
        <p:spPr>
          <a:xfrm>
            <a:off x="0" y="2"/>
            <a:ext cx="7429500" cy="290556"/>
          </a:xfrm>
        </p:spPr>
        <p:txBody>
          <a:bodyPr/>
          <a:lstStyle/>
          <a:p>
            <a:r>
              <a:rPr lang="en-GB" sz="2000" dirty="0"/>
              <a:t>Direction of Fields – Using the Right Hand Grip (Extension)</a:t>
            </a:r>
          </a:p>
        </p:txBody>
      </p:sp>
      <p:sp>
        <p:nvSpPr>
          <p:cNvPr id="6" name="Rectangle 5">
            <a:extLst>
              <a:ext uri="{FF2B5EF4-FFF2-40B4-BE49-F238E27FC236}">
                <a16:creationId xmlns:a16="http://schemas.microsoft.com/office/drawing/2014/main" id="{F51F4EC1-F999-4F90-8ED7-9AF38D6B0884}"/>
              </a:ext>
            </a:extLst>
          </p:cNvPr>
          <p:cNvSpPr/>
          <p:nvPr/>
        </p:nvSpPr>
        <p:spPr>
          <a:xfrm>
            <a:off x="151994" y="571558"/>
            <a:ext cx="4566305" cy="1077218"/>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sz="1600" b="1">
                <a:solidFill>
                  <a:srgbClr val="7030A0"/>
                </a:solidFill>
              </a:rPr>
              <a:t>Usually</a:t>
            </a:r>
            <a:r>
              <a:rPr lang="en-GB" sz="1600">
                <a:solidFill>
                  <a:schemeClr val="tx1"/>
                </a:solidFill>
              </a:rPr>
              <a:t> you will not need to know the direction as they will give you a first example and ask you what is the direction after a reversal of the field. However, these diagrams may help you.</a:t>
            </a:r>
            <a:endParaRPr lang="en-GB" sz="1600" dirty="0">
              <a:solidFill>
                <a:schemeClr val="tx1"/>
              </a:solidFill>
            </a:endParaRPr>
          </a:p>
        </p:txBody>
      </p:sp>
      <p:pic>
        <p:nvPicPr>
          <p:cNvPr id="7" name="Picture 2" descr="Inducedcurrent">
            <a:extLst>
              <a:ext uri="{FF2B5EF4-FFF2-40B4-BE49-F238E27FC236}">
                <a16:creationId xmlns:a16="http://schemas.microsoft.com/office/drawing/2014/main" id="{0AFA2C06-4919-403D-BCC5-429F5B92B4E1}"/>
              </a:ext>
            </a:extLst>
          </p:cNvPr>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54129" y="4062311"/>
            <a:ext cx="3037877" cy="1715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15094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99F16-A2B9-4E6E-9A79-82783097E19B}"/>
              </a:ext>
            </a:extLst>
          </p:cNvPr>
          <p:cNvSpPr>
            <a:spLocks noGrp="1"/>
          </p:cNvSpPr>
          <p:nvPr>
            <p:ph type="title"/>
          </p:nvPr>
        </p:nvSpPr>
        <p:spPr/>
        <p:txBody>
          <a:bodyPr/>
          <a:lstStyle/>
          <a:p>
            <a:r>
              <a:rPr lang="en-GB" dirty="0"/>
              <a:t>Cognito – Review – Induced Potential Difference</a:t>
            </a:r>
          </a:p>
        </p:txBody>
      </p:sp>
      <p:pic>
        <p:nvPicPr>
          <p:cNvPr id="4" name="Picture 3">
            <a:hlinkClick r:id="rId2"/>
            <a:extLst>
              <a:ext uri="{FF2B5EF4-FFF2-40B4-BE49-F238E27FC236}">
                <a16:creationId xmlns:a16="http://schemas.microsoft.com/office/drawing/2014/main" id="{5CC21BEA-3CFC-4761-9C9A-A77550FD0E0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67969" y="1708149"/>
            <a:ext cx="8645477" cy="4626636"/>
          </a:xfrm>
          <a:prstGeom prst="rect">
            <a:avLst/>
          </a:prstGeom>
        </p:spPr>
      </p:pic>
      <p:sp>
        <p:nvSpPr>
          <p:cNvPr id="6" name="TextBox 5">
            <a:extLst>
              <a:ext uri="{FF2B5EF4-FFF2-40B4-BE49-F238E27FC236}">
                <a16:creationId xmlns:a16="http://schemas.microsoft.com/office/drawing/2014/main" id="{6C88F214-D574-4618-A6C9-511FF0FA6761}"/>
              </a:ext>
            </a:extLst>
          </p:cNvPr>
          <p:cNvSpPr txBox="1"/>
          <p:nvPr/>
        </p:nvSpPr>
        <p:spPr>
          <a:xfrm>
            <a:off x="6467475" y="0"/>
            <a:ext cx="2625725" cy="307777"/>
          </a:xfrm>
          <a:prstGeom prst="rect">
            <a:avLst/>
          </a:prstGeom>
          <a:noFill/>
        </p:spPr>
        <p:txBody>
          <a:bodyPr wrap="square">
            <a:spAutoFit/>
          </a:bodyPr>
          <a:lstStyle/>
          <a:p>
            <a:r>
              <a:rPr lang="en-GB" sz="1400" dirty="0">
                <a:hlinkClick r:id="rId2"/>
              </a:rPr>
              <a:t>https://youtu.be/pkzY7QfTowM</a:t>
            </a:r>
            <a:r>
              <a:rPr lang="en-GB" sz="1400" dirty="0"/>
              <a:t> </a:t>
            </a:r>
          </a:p>
        </p:txBody>
      </p:sp>
      <p:sp>
        <p:nvSpPr>
          <p:cNvPr id="7" name="Rectangle 6">
            <a:extLst>
              <a:ext uri="{FF2B5EF4-FFF2-40B4-BE49-F238E27FC236}">
                <a16:creationId xmlns:a16="http://schemas.microsoft.com/office/drawing/2014/main" id="{1BB8BC9F-F2F3-41F1-AE47-A1D927F9C9D5}"/>
              </a:ext>
            </a:extLst>
          </p:cNvPr>
          <p:cNvSpPr/>
          <p:nvPr/>
        </p:nvSpPr>
        <p:spPr>
          <a:xfrm>
            <a:off x="147082" y="523215"/>
            <a:ext cx="8463518" cy="969496"/>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sz="1900" dirty="0"/>
              <a:t>Task…</a:t>
            </a:r>
          </a:p>
          <a:p>
            <a:endParaRPr lang="en-GB" sz="1900" dirty="0"/>
          </a:p>
          <a:p>
            <a:r>
              <a:rPr lang="en-GB" sz="1900" dirty="0"/>
              <a:t>Review the lesson contents and the videos, make some notes on the key ideas.</a:t>
            </a:r>
          </a:p>
        </p:txBody>
      </p:sp>
    </p:spTree>
    <p:extLst>
      <p:ext uri="{BB962C8B-B14F-4D97-AF65-F5344CB8AC3E}">
        <p14:creationId xmlns:p14="http://schemas.microsoft.com/office/powerpoint/2010/main" val="35128205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2" descr="http://www.engineering-timelines.com/how/electricity/induction_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5906" y="1801591"/>
            <a:ext cx="4092626" cy="2138397"/>
          </a:xfrm>
          <a:prstGeom prst="rect">
            <a:avLst/>
          </a:prstGeom>
          <a:noFill/>
        </p:spPr>
      </p:pic>
      <p:sp>
        <p:nvSpPr>
          <p:cNvPr id="28" name="Rounded Rectangle 27"/>
          <p:cNvSpPr/>
          <p:nvPr/>
        </p:nvSpPr>
        <p:spPr>
          <a:xfrm>
            <a:off x="1476750" y="230853"/>
            <a:ext cx="5633913" cy="755809"/>
          </a:xfrm>
          <a:prstGeom prst="roundRect">
            <a:avLst>
              <a:gd name="adj" fmla="val 12274"/>
            </a:avLst>
          </a:prstGeom>
          <a:ln w="34925"/>
        </p:spPr>
        <p:style>
          <a:lnRef idx="2">
            <a:schemeClr val="dk1"/>
          </a:lnRef>
          <a:fillRef idx="1">
            <a:schemeClr val="lt1"/>
          </a:fillRef>
          <a:effectRef idx="0">
            <a:schemeClr val="dk1"/>
          </a:effectRef>
          <a:fontRef idx="minor">
            <a:schemeClr val="dk1"/>
          </a:fontRef>
        </p:style>
        <p:txBody>
          <a:bodyPr wrap="square" rtlCol="0" anchor="t">
            <a:spAutoFit/>
          </a:bodyPr>
          <a:lstStyle/>
          <a:p>
            <a:pPr marL="457200" indent="-457200"/>
            <a:r>
              <a:rPr lang="en-GB" sz="2000" b="1" dirty="0"/>
              <a:t>Lesson 9 </a:t>
            </a:r>
            <a:r>
              <a:rPr lang="en-GB" sz="2000" dirty="0"/>
              <a:t>Key concept: The link between electricity and magnetism</a:t>
            </a:r>
            <a:endParaRPr lang="en-GB" sz="2000" b="1" dirty="0">
              <a:solidFill>
                <a:srgbClr val="FF0000"/>
              </a:solidFill>
            </a:endParaRPr>
          </a:p>
        </p:txBody>
      </p:sp>
      <p:grpSp>
        <p:nvGrpSpPr>
          <p:cNvPr id="3" name="Group 2"/>
          <p:cNvGrpSpPr/>
          <p:nvPr/>
        </p:nvGrpSpPr>
        <p:grpSpPr>
          <a:xfrm>
            <a:off x="60524" y="2132856"/>
            <a:ext cx="1301617" cy="1224136"/>
            <a:chOff x="60524" y="2132856"/>
            <a:chExt cx="1631156" cy="1224136"/>
          </a:xfrm>
        </p:grpSpPr>
        <p:sp>
          <p:nvSpPr>
            <p:cNvPr id="2" name="Rounded Rectangle 1"/>
            <p:cNvSpPr/>
            <p:nvPr/>
          </p:nvSpPr>
          <p:spPr>
            <a:xfrm>
              <a:off x="60524" y="2132856"/>
              <a:ext cx="1631156" cy="1224136"/>
            </a:xfrm>
            <a:prstGeom prst="roundRect">
              <a:avLst>
                <a:gd name="adj" fmla="val 11065"/>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16" name="Rounded Rectangle 15"/>
            <p:cNvSpPr/>
            <p:nvPr/>
          </p:nvSpPr>
          <p:spPr>
            <a:xfrm>
              <a:off x="724740" y="2901580"/>
              <a:ext cx="966940" cy="455412"/>
            </a:xfrm>
            <a:prstGeom prst="roundRect">
              <a:avLst>
                <a:gd name="adj" fmla="val 26706"/>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GB" sz="2400" b="1" dirty="0">
                  <a:solidFill>
                    <a:schemeClr val="tx1"/>
                  </a:solidFill>
                  <a:cs typeface="Arial" panose="020B0604020202020204" pitchFamily="34" charset="0"/>
                </a:rPr>
                <a:t>4</a:t>
              </a:r>
            </a:p>
          </p:txBody>
        </p:sp>
      </p:grpSp>
      <p:grpSp>
        <p:nvGrpSpPr>
          <p:cNvPr id="4" name="Group 24"/>
          <p:cNvGrpSpPr>
            <a:grpSpLocks/>
          </p:cNvGrpSpPr>
          <p:nvPr/>
        </p:nvGrpSpPr>
        <p:grpSpPr bwMode="auto">
          <a:xfrm>
            <a:off x="635317" y="6309320"/>
            <a:ext cx="477520" cy="445770"/>
            <a:chOff x="1096577" y="1131340"/>
            <a:chExt cx="22541" cy="23391"/>
          </a:xfrm>
        </p:grpSpPr>
        <p:sp>
          <p:nvSpPr>
            <p:cNvPr id="26" name="Oval 25"/>
            <p:cNvSpPr>
              <a:spLocks noChangeArrowheads="1"/>
            </p:cNvSpPr>
            <p:nvPr/>
          </p:nvSpPr>
          <p:spPr bwMode="auto">
            <a:xfrm>
              <a:off x="1096577" y="1131340"/>
              <a:ext cx="22541" cy="23391"/>
            </a:xfrm>
            <a:prstGeom prst="ellipse">
              <a:avLst/>
            </a:prstGeom>
            <a:ln>
              <a:headEnd/>
              <a:tailEnd/>
            </a:ln>
            <a:extLst>
              <a:ext uri="{AF507438-7753-43E0-B8FC-AC1667EBCBE1}">
                <a14:hiddenEffects xmlns:a14="http://schemas.microsoft.com/office/drawing/2010/main">
                  <a:effectLst>
                    <a:outerShdw dist="35921" dir="2700000" algn="ctr" rotWithShape="0">
                      <a:srgbClr val="EEECE1"/>
                    </a:outerShdw>
                  </a:effectLst>
                </a14:hiddenEffects>
              </a:ext>
            </a:extLst>
          </p:spPr>
          <p:style>
            <a:lnRef idx="0">
              <a:schemeClr val="accent4"/>
            </a:lnRef>
            <a:fillRef idx="3">
              <a:schemeClr val="accent4"/>
            </a:fillRef>
            <a:effectRef idx="3">
              <a:schemeClr val="accent4"/>
            </a:effectRef>
            <a:fontRef idx="minor">
              <a:schemeClr val="lt1"/>
            </a:fontRef>
          </p:style>
          <p:txBody>
            <a:bodyPr rot="0" vert="horz" wrap="square" lIns="36576" tIns="36576" rIns="36576" bIns="36576"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27" name="AutoShape 19"/>
            <p:cNvSpPr>
              <a:spLocks noChangeArrowheads="1"/>
            </p:cNvSpPr>
            <p:nvPr/>
          </p:nvSpPr>
          <p:spPr bwMode="auto">
            <a:xfrm rot="16155892" flipH="1">
              <a:off x="1101525" y="1133110"/>
              <a:ext cx="14304" cy="18170"/>
            </a:xfrm>
            <a:custGeom>
              <a:avLst/>
              <a:gdLst>
                <a:gd name="G0" fmla="+- 0 0 0"/>
                <a:gd name="G1" fmla="+- -11796480 0 0"/>
                <a:gd name="G2" fmla="+- 0 0 -11796480"/>
                <a:gd name="G3" fmla="+- 10800 0 0"/>
                <a:gd name="G4" fmla="+- 0 0 0"/>
                <a:gd name="T0" fmla="*/ 360 256 1"/>
                <a:gd name="T1" fmla="*/ 0 256 1"/>
                <a:gd name="G5" fmla="+- G2 T0 T1"/>
                <a:gd name="G6" fmla="?: G2 G2 G5"/>
                <a:gd name="G7" fmla="+- 0 0 G6"/>
                <a:gd name="G8" fmla="+- 5400 0 0"/>
                <a:gd name="G9" fmla="+- 0 0 -11796480"/>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11796480"/>
                <a:gd name="G36" fmla="sin G34 -11796480"/>
                <a:gd name="G37" fmla="+/ -11796480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0799 w 21600"/>
                <a:gd name="T5" fmla="*/ 0 h 21600"/>
                <a:gd name="T6" fmla="*/ 2700 w 21600"/>
                <a:gd name="T7" fmla="*/ 10800 h 21600"/>
                <a:gd name="T8" fmla="*/ 10799 w 21600"/>
                <a:gd name="T9" fmla="*/ 5400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FFFF"/>
            </a:solidFill>
            <a:ln>
              <a:noFill/>
            </a:ln>
            <a:effectLst/>
            <a:extLst>
              <a:ext uri="{91240B29-F687-4F45-9708-019B960494DF}">
                <a14:hiddenLine xmlns:a14="http://schemas.microsoft.com/office/drawing/2010/main" w="9525" algn="in">
                  <a:solidFill>
                    <a:schemeClr val="dk1">
                      <a:lumMod val="0"/>
                      <a:lumOff val="0"/>
                    </a:schemeClr>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rot="0" vert="horz" wrap="square" lIns="36576" tIns="36576" rIns="36576" bIns="36576"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grpSp>
      <p:sp>
        <p:nvSpPr>
          <p:cNvPr id="29" name="Rounded Rectangle 28"/>
          <p:cNvSpPr/>
          <p:nvPr/>
        </p:nvSpPr>
        <p:spPr>
          <a:xfrm>
            <a:off x="1551758" y="2179003"/>
            <a:ext cx="3221520" cy="1084421"/>
          </a:xfrm>
          <a:prstGeom prst="roundRect">
            <a:avLst>
              <a:gd name="adj" fmla="val 12274"/>
            </a:avLst>
          </a:prstGeom>
          <a:ln w="34925"/>
        </p:spPr>
        <p:style>
          <a:lnRef idx="2">
            <a:schemeClr val="dk1"/>
          </a:lnRef>
          <a:fillRef idx="1">
            <a:schemeClr val="lt1"/>
          </a:fillRef>
          <a:effectRef idx="0">
            <a:schemeClr val="dk1"/>
          </a:effectRef>
          <a:fontRef idx="minor">
            <a:schemeClr val="dk1"/>
          </a:fontRef>
        </p:style>
        <p:txBody>
          <a:bodyPr wrap="square" rtlCol="0" anchor="t">
            <a:spAutoFit/>
          </a:bodyPr>
          <a:lstStyle/>
          <a:p>
            <a:pPr lvl="0"/>
            <a:r>
              <a:rPr lang="en-GB" sz="2000" dirty="0">
                <a:solidFill>
                  <a:schemeClr val="tx1"/>
                </a:solidFill>
              </a:rPr>
              <a:t>I can </a:t>
            </a:r>
            <a:r>
              <a:rPr lang="en-GB" sz="2000" b="1" dirty="0">
                <a:solidFill>
                  <a:srgbClr val="7030A0"/>
                </a:solidFill>
              </a:rPr>
              <a:t>explore</a:t>
            </a:r>
            <a:r>
              <a:rPr lang="en-GB" sz="2000" dirty="0"/>
              <a:t> how </a:t>
            </a:r>
            <a:r>
              <a:rPr lang="en-GB" sz="2000" b="1" dirty="0"/>
              <a:t>electricity</a:t>
            </a:r>
            <a:r>
              <a:rPr lang="en-GB" sz="2000" dirty="0"/>
              <a:t> and magnetism are connected.</a:t>
            </a:r>
          </a:p>
        </p:txBody>
      </p:sp>
      <p:sp>
        <p:nvSpPr>
          <p:cNvPr id="31" name="Rounded Rectangle 30"/>
          <p:cNvSpPr/>
          <p:nvPr/>
        </p:nvSpPr>
        <p:spPr>
          <a:xfrm>
            <a:off x="1551586" y="4893281"/>
            <a:ext cx="3420464" cy="755809"/>
          </a:xfrm>
          <a:prstGeom prst="roundRect">
            <a:avLst>
              <a:gd name="adj" fmla="val 12274"/>
            </a:avLst>
          </a:prstGeom>
          <a:ln w="34925"/>
        </p:spPr>
        <p:style>
          <a:lnRef idx="2">
            <a:schemeClr val="dk1"/>
          </a:lnRef>
          <a:fillRef idx="1">
            <a:schemeClr val="lt1"/>
          </a:fillRef>
          <a:effectRef idx="0">
            <a:schemeClr val="dk1"/>
          </a:effectRef>
          <a:fontRef idx="minor">
            <a:schemeClr val="dk1"/>
          </a:fontRef>
        </p:style>
        <p:txBody>
          <a:bodyPr wrap="square" rtlCol="0" anchor="t">
            <a:spAutoFit/>
          </a:bodyPr>
          <a:lstStyle/>
          <a:p>
            <a:r>
              <a:rPr lang="en-GB" sz="2000" dirty="0">
                <a:solidFill>
                  <a:schemeClr val="tx1"/>
                </a:solidFill>
              </a:rPr>
              <a:t>I can </a:t>
            </a:r>
            <a:r>
              <a:rPr lang="en-GB" sz="2000" b="1" dirty="0">
                <a:solidFill>
                  <a:srgbClr val="7030A0"/>
                </a:solidFill>
              </a:rPr>
              <a:t>describe</a:t>
            </a:r>
            <a:r>
              <a:rPr lang="en-GB" sz="2000" dirty="0"/>
              <a:t> the principle of the electric motor.</a:t>
            </a:r>
            <a:endParaRPr lang="en-GB" sz="2000" dirty="0">
              <a:solidFill>
                <a:schemeClr val="tx1"/>
              </a:solidFill>
            </a:endParaRPr>
          </a:p>
        </p:txBody>
      </p:sp>
      <p:sp>
        <p:nvSpPr>
          <p:cNvPr id="32" name="Rounded Rectangle 31"/>
          <p:cNvSpPr/>
          <p:nvPr/>
        </p:nvSpPr>
        <p:spPr>
          <a:xfrm>
            <a:off x="1614390" y="3485015"/>
            <a:ext cx="2984504" cy="1084421"/>
          </a:xfrm>
          <a:prstGeom prst="roundRect">
            <a:avLst>
              <a:gd name="adj" fmla="val 12274"/>
            </a:avLst>
          </a:prstGeom>
          <a:ln w="34925"/>
        </p:spPr>
        <p:style>
          <a:lnRef idx="2">
            <a:schemeClr val="dk1"/>
          </a:lnRef>
          <a:fillRef idx="1">
            <a:schemeClr val="lt1"/>
          </a:fillRef>
          <a:effectRef idx="0">
            <a:schemeClr val="dk1"/>
          </a:effectRef>
          <a:fontRef idx="minor">
            <a:schemeClr val="dk1"/>
          </a:fontRef>
        </p:style>
        <p:txBody>
          <a:bodyPr wrap="square" rtlCol="0" anchor="t">
            <a:spAutoFit/>
          </a:bodyPr>
          <a:lstStyle/>
          <a:p>
            <a:pPr lvl="0"/>
            <a:r>
              <a:rPr lang="en-GB" sz="2000" dirty="0">
                <a:solidFill>
                  <a:schemeClr val="tx1"/>
                </a:solidFill>
              </a:rPr>
              <a:t>I can </a:t>
            </a:r>
            <a:r>
              <a:rPr lang="en-GB" sz="2000" b="1" dirty="0">
                <a:solidFill>
                  <a:srgbClr val="7030A0"/>
                </a:solidFill>
              </a:rPr>
              <a:t>describe</a:t>
            </a:r>
            <a:r>
              <a:rPr lang="en-GB" sz="2000" dirty="0"/>
              <a:t> how electromagnetic induction occurs.</a:t>
            </a:r>
          </a:p>
        </p:txBody>
      </p:sp>
      <p:sp>
        <p:nvSpPr>
          <p:cNvPr id="33" name="Rounded Rectangle 32"/>
          <p:cNvSpPr/>
          <p:nvPr/>
        </p:nvSpPr>
        <p:spPr>
          <a:xfrm>
            <a:off x="1263032" y="6023874"/>
            <a:ext cx="6614144" cy="740093"/>
          </a:xfrm>
          <a:prstGeom prst="roundRect">
            <a:avLst>
              <a:gd name="adj" fmla="val 22242"/>
            </a:avLst>
          </a:prstGeom>
          <a:ln w="34925"/>
        </p:spPr>
        <p:style>
          <a:lnRef idx="2">
            <a:schemeClr val="dk1"/>
          </a:lnRef>
          <a:fillRef idx="1">
            <a:schemeClr val="lt1"/>
          </a:fillRef>
          <a:effectRef idx="0">
            <a:schemeClr val="dk1"/>
          </a:effectRef>
          <a:fontRef idx="minor">
            <a:schemeClr val="dk1"/>
          </a:fontRef>
        </p:style>
        <p:txBody>
          <a:bodyPr wrap="square" rtlCol="0" anchor="t">
            <a:spAutoFit/>
          </a:bodyPr>
          <a:lstStyle/>
          <a:p>
            <a:r>
              <a:rPr lang="en-GB" dirty="0">
                <a:solidFill>
                  <a:srgbClr val="7030A0"/>
                </a:solidFill>
                <a:cs typeface="Arial" panose="020B0604020202020204" pitchFamily="34" charset="0"/>
              </a:rPr>
              <a:t>I can explain how faradays ring works, and current is created only when using AC potential difference or a changing DC current.</a:t>
            </a:r>
          </a:p>
        </p:txBody>
      </p:sp>
      <p:grpSp>
        <p:nvGrpSpPr>
          <p:cNvPr id="6" name="Group 33"/>
          <p:cNvGrpSpPr/>
          <p:nvPr/>
        </p:nvGrpSpPr>
        <p:grpSpPr>
          <a:xfrm>
            <a:off x="35496" y="4725144"/>
            <a:ext cx="1370789" cy="1224136"/>
            <a:chOff x="60524" y="2132856"/>
            <a:chExt cx="1631157" cy="1224136"/>
          </a:xfrm>
        </p:grpSpPr>
        <p:sp>
          <p:nvSpPr>
            <p:cNvPr id="35" name="Rounded Rectangle 34"/>
            <p:cNvSpPr/>
            <p:nvPr/>
          </p:nvSpPr>
          <p:spPr>
            <a:xfrm>
              <a:off x="60524" y="2132856"/>
              <a:ext cx="1631156" cy="1224136"/>
            </a:xfrm>
            <a:prstGeom prst="roundRect">
              <a:avLst>
                <a:gd name="adj" fmla="val 11065"/>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36" name="Rounded Rectangle 35"/>
            <p:cNvSpPr/>
            <p:nvPr/>
          </p:nvSpPr>
          <p:spPr>
            <a:xfrm>
              <a:off x="779943" y="2901580"/>
              <a:ext cx="911738" cy="455412"/>
            </a:xfrm>
            <a:prstGeom prst="roundRect">
              <a:avLst>
                <a:gd name="adj" fmla="val 26706"/>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GB" sz="2400" b="1" dirty="0">
                  <a:solidFill>
                    <a:schemeClr val="tx1"/>
                  </a:solidFill>
                  <a:cs typeface="Arial" panose="020B0604020202020204" pitchFamily="34" charset="0"/>
                </a:rPr>
                <a:t>7/8</a:t>
              </a:r>
            </a:p>
          </p:txBody>
        </p:sp>
      </p:grpSp>
      <p:grpSp>
        <p:nvGrpSpPr>
          <p:cNvPr id="7" name="Group 36"/>
          <p:cNvGrpSpPr/>
          <p:nvPr/>
        </p:nvGrpSpPr>
        <p:grpSpPr>
          <a:xfrm>
            <a:off x="35496" y="3429000"/>
            <a:ext cx="1351870" cy="1224136"/>
            <a:chOff x="60524" y="2132856"/>
            <a:chExt cx="1631156" cy="1224136"/>
          </a:xfrm>
        </p:grpSpPr>
        <p:sp>
          <p:nvSpPr>
            <p:cNvPr id="38" name="Rounded Rectangle 37"/>
            <p:cNvSpPr/>
            <p:nvPr/>
          </p:nvSpPr>
          <p:spPr>
            <a:xfrm>
              <a:off x="60524" y="2132856"/>
              <a:ext cx="1631156" cy="1224136"/>
            </a:xfrm>
            <a:prstGeom prst="roundRect">
              <a:avLst>
                <a:gd name="adj" fmla="val 11065"/>
              </a:avLst>
            </a:prstGeom>
            <a:solidFill>
              <a:srgbClr val="FFC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39" name="Rounded Rectangle 38"/>
            <p:cNvSpPr/>
            <p:nvPr/>
          </p:nvSpPr>
          <p:spPr>
            <a:xfrm>
              <a:off x="753233" y="2901580"/>
              <a:ext cx="938447" cy="455412"/>
            </a:xfrm>
            <a:prstGeom prst="roundRect">
              <a:avLst>
                <a:gd name="adj" fmla="val 26706"/>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GB" sz="2400" b="1" dirty="0">
                  <a:solidFill>
                    <a:schemeClr val="tx1"/>
                  </a:solidFill>
                  <a:cs typeface="Arial" panose="020B0604020202020204" pitchFamily="34" charset="0"/>
                </a:rPr>
                <a:t>5/6</a:t>
              </a:r>
            </a:p>
          </p:txBody>
        </p:sp>
      </p:grpSp>
      <p:pic>
        <p:nvPicPr>
          <p:cNvPr id="30" name="Picture 2" descr="303B0571623649068C891CE0C2726827@StephenP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03355">
            <a:off x="7606231" y="653743"/>
            <a:ext cx="1451518" cy="812850"/>
          </a:xfrm>
          <a:prstGeom prst="rect">
            <a:avLst/>
          </a:prstGeom>
          <a:noFill/>
          <a:ln w="9525">
            <a:noFill/>
            <a:miter lim="800000"/>
            <a:headEnd/>
            <a:tailEnd/>
          </a:ln>
        </p:spPr>
      </p:pic>
    </p:spTree>
    <p:extLst>
      <p:ext uri="{BB962C8B-B14F-4D97-AF65-F5344CB8AC3E}">
        <p14:creationId xmlns:p14="http://schemas.microsoft.com/office/powerpoint/2010/main" val="32730406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GB" sz="2000" dirty="0">
                <a:solidFill>
                  <a:srgbClr val="7030A0"/>
                </a:solidFill>
              </a:rPr>
              <a:t>Ken Campbell -  Faraday's Doughnut – 24 mins</a:t>
            </a:r>
          </a:p>
        </p:txBody>
      </p:sp>
      <p:sp>
        <p:nvSpPr>
          <p:cNvPr id="6" name="Rectangle 5"/>
          <p:cNvSpPr/>
          <p:nvPr/>
        </p:nvSpPr>
        <p:spPr>
          <a:xfrm>
            <a:off x="0" y="5879124"/>
            <a:ext cx="5143500" cy="523220"/>
          </a:xfrm>
          <a:prstGeom prst="rect">
            <a:avLst/>
          </a:prstGeom>
        </p:spPr>
        <p:txBody>
          <a:bodyPr wrap="square">
            <a:spAutoFit/>
          </a:bodyPr>
          <a:lstStyle/>
          <a:p>
            <a:endParaRPr lang="en-GB" sz="1400" dirty="0">
              <a:hlinkClick r:id="rId2"/>
            </a:endParaRPr>
          </a:p>
          <a:p>
            <a:endParaRPr lang="en-GB" sz="1400" dirty="0"/>
          </a:p>
        </p:txBody>
      </p:sp>
      <p:sp>
        <p:nvSpPr>
          <p:cNvPr id="9" name="Rounded Rectangle 8"/>
          <p:cNvSpPr/>
          <p:nvPr/>
        </p:nvSpPr>
        <p:spPr>
          <a:xfrm>
            <a:off x="7415139" y="293077"/>
            <a:ext cx="1445016" cy="356528"/>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dirty="0">
                <a:solidFill>
                  <a:schemeClr val="tx1"/>
                </a:solidFill>
              </a:rPr>
              <a:t>Frogs Legs</a:t>
            </a:r>
          </a:p>
        </p:txBody>
      </p:sp>
      <p:sp>
        <p:nvSpPr>
          <p:cNvPr id="10" name="Rounded Rectangle 9"/>
          <p:cNvSpPr/>
          <p:nvPr/>
        </p:nvSpPr>
        <p:spPr>
          <a:xfrm>
            <a:off x="5467778" y="870137"/>
            <a:ext cx="1445016" cy="356528"/>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dirty="0" err="1">
                <a:solidFill>
                  <a:schemeClr val="tx1"/>
                </a:solidFill>
              </a:rPr>
              <a:t>Pb</a:t>
            </a:r>
            <a:r>
              <a:rPr lang="en-GB" sz="1400" dirty="0">
                <a:solidFill>
                  <a:schemeClr val="tx1"/>
                </a:solidFill>
              </a:rPr>
              <a:t> &amp; Acid</a:t>
            </a:r>
          </a:p>
        </p:txBody>
      </p:sp>
      <p:sp>
        <p:nvSpPr>
          <p:cNvPr id="11" name="Rounded Rectangle 10"/>
          <p:cNvSpPr/>
          <p:nvPr/>
        </p:nvSpPr>
        <p:spPr>
          <a:xfrm>
            <a:off x="4995914" y="223395"/>
            <a:ext cx="1445016" cy="356528"/>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dirty="0">
                <a:solidFill>
                  <a:schemeClr val="tx1"/>
                </a:solidFill>
              </a:rPr>
              <a:t>Liquid Mercury</a:t>
            </a:r>
          </a:p>
        </p:txBody>
      </p:sp>
      <p:sp>
        <p:nvSpPr>
          <p:cNvPr id="12" name="Rounded Rectangle 11"/>
          <p:cNvSpPr/>
          <p:nvPr/>
        </p:nvSpPr>
        <p:spPr>
          <a:xfrm>
            <a:off x="7056120" y="1026652"/>
            <a:ext cx="1445016" cy="356528"/>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dirty="0">
                <a:solidFill>
                  <a:schemeClr val="tx1"/>
                </a:solidFill>
              </a:rPr>
              <a:t>Metal Ring</a:t>
            </a:r>
          </a:p>
        </p:txBody>
      </p:sp>
      <p:sp>
        <p:nvSpPr>
          <p:cNvPr id="13" name="Rounded Rectangle 12"/>
          <p:cNvSpPr/>
          <p:nvPr/>
        </p:nvSpPr>
        <p:spPr>
          <a:xfrm>
            <a:off x="7287349" y="1914557"/>
            <a:ext cx="1445016" cy="356528"/>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dirty="0">
                <a:solidFill>
                  <a:schemeClr val="tx1"/>
                </a:solidFill>
              </a:rPr>
              <a:t>Coil A and Coil B</a:t>
            </a:r>
          </a:p>
        </p:txBody>
      </p:sp>
      <p:sp>
        <p:nvSpPr>
          <p:cNvPr id="14" name="Rounded Rectangle 13"/>
          <p:cNvSpPr/>
          <p:nvPr/>
        </p:nvSpPr>
        <p:spPr>
          <a:xfrm>
            <a:off x="5594510" y="1516879"/>
            <a:ext cx="1692839" cy="356528"/>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1400" dirty="0">
                <a:solidFill>
                  <a:schemeClr val="tx1"/>
                </a:solidFill>
              </a:rPr>
              <a:t>Electromagnetism?</a:t>
            </a:r>
          </a:p>
        </p:txBody>
      </p:sp>
      <p:pic>
        <p:nvPicPr>
          <p:cNvPr id="24578" name="Picture 2" descr="http://www.engineering-timelines.com/how/electricity/induction_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08472" y="2648132"/>
            <a:ext cx="4471698" cy="2336462"/>
          </a:xfrm>
          <a:prstGeom prst="rect">
            <a:avLst/>
          </a:prstGeom>
          <a:noFill/>
        </p:spPr>
      </p:pic>
      <p:sp>
        <p:nvSpPr>
          <p:cNvPr id="16" name="Rectangle 15">
            <a:extLst>
              <a:ext uri="{FF2B5EF4-FFF2-40B4-BE49-F238E27FC236}">
                <a16:creationId xmlns:a16="http://schemas.microsoft.com/office/drawing/2014/main" id="{34AE56AB-7E55-48B3-BB82-3523C5F34B8B}"/>
              </a:ext>
            </a:extLst>
          </p:cNvPr>
          <p:cNvSpPr/>
          <p:nvPr/>
        </p:nvSpPr>
        <p:spPr>
          <a:xfrm>
            <a:off x="57539" y="5985561"/>
            <a:ext cx="2410358" cy="830997"/>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sz="1600" b="1" dirty="0">
                <a:solidFill>
                  <a:srgbClr val="7030A0"/>
                </a:solidFill>
              </a:rPr>
              <a:t>Part 1 - </a:t>
            </a:r>
            <a:r>
              <a:rPr lang="en-GB" sz="1600" dirty="0">
                <a:hlinkClick r:id="rId2"/>
              </a:rPr>
              <a:t>vUuTMF811qw</a:t>
            </a:r>
            <a:endParaRPr lang="en-GB" sz="1600" b="1" dirty="0">
              <a:solidFill>
                <a:srgbClr val="7030A0"/>
              </a:solidFill>
            </a:endParaRPr>
          </a:p>
          <a:p>
            <a:r>
              <a:rPr lang="en-GB" sz="1600" b="1" dirty="0">
                <a:solidFill>
                  <a:srgbClr val="7030A0"/>
                </a:solidFill>
              </a:rPr>
              <a:t>Part 2 - </a:t>
            </a:r>
            <a:r>
              <a:rPr lang="en-GB" sz="1600" dirty="0">
                <a:hlinkClick r:id="rId4"/>
              </a:rPr>
              <a:t>QT6EtgPpSTs</a:t>
            </a:r>
            <a:endParaRPr lang="en-GB" sz="1600" b="1" dirty="0">
              <a:solidFill>
                <a:srgbClr val="7030A0"/>
              </a:solidFill>
            </a:endParaRPr>
          </a:p>
          <a:p>
            <a:r>
              <a:rPr lang="en-GB" sz="1600" b="1" dirty="0">
                <a:solidFill>
                  <a:srgbClr val="7030A0"/>
                </a:solidFill>
              </a:rPr>
              <a:t>Part 3 - </a:t>
            </a:r>
            <a:r>
              <a:rPr lang="en-GB" sz="1600" dirty="0">
                <a:hlinkClick r:id="rId5"/>
              </a:rPr>
              <a:t>mZrvnvAoB7E</a:t>
            </a:r>
            <a:endParaRPr lang="en-GB" sz="1600" dirty="0"/>
          </a:p>
        </p:txBody>
      </p:sp>
      <p:sp>
        <p:nvSpPr>
          <p:cNvPr id="17" name="Rectangle 16">
            <a:extLst>
              <a:ext uri="{FF2B5EF4-FFF2-40B4-BE49-F238E27FC236}">
                <a16:creationId xmlns:a16="http://schemas.microsoft.com/office/drawing/2014/main" id="{5E79BF0B-B763-4F44-8948-093274F9E80E}"/>
              </a:ext>
            </a:extLst>
          </p:cNvPr>
          <p:cNvSpPr/>
          <p:nvPr/>
        </p:nvSpPr>
        <p:spPr>
          <a:xfrm>
            <a:off x="163830" y="563625"/>
            <a:ext cx="4262993" cy="1554272"/>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sz="1900" dirty="0"/>
              <a:t>Watch the three videos about Michael Faradays invention of the Motor.</a:t>
            </a:r>
          </a:p>
          <a:p>
            <a:endParaRPr lang="en-GB" sz="1900" dirty="0"/>
          </a:p>
          <a:p>
            <a:r>
              <a:rPr lang="en-GB" sz="1900" dirty="0"/>
              <a:t>How do all these ideas fit together. Try and answer these quick questions below?</a:t>
            </a:r>
          </a:p>
        </p:txBody>
      </p:sp>
      <p:graphicFrame>
        <p:nvGraphicFramePr>
          <p:cNvPr id="2" name="Table 1">
            <a:extLst>
              <a:ext uri="{FF2B5EF4-FFF2-40B4-BE49-F238E27FC236}">
                <a16:creationId xmlns:a16="http://schemas.microsoft.com/office/drawing/2014/main" id="{F802A12C-553C-4665-B5C0-9E7F5DB454D9}"/>
              </a:ext>
            </a:extLst>
          </p:cNvPr>
          <p:cNvGraphicFramePr>
            <a:graphicFrameLocks noGrp="1"/>
          </p:cNvGraphicFramePr>
          <p:nvPr>
            <p:extLst>
              <p:ext uri="{D42A27DB-BD31-4B8C-83A1-F6EECF244321}">
                <p14:modId xmlns:p14="http://schemas.microsoft.com/office/powerpoint/2010/main" val="2860231981"/>
              </p:ext>
            </p:extLst>
          </p:nvPr>
        </p:nvGraphicFramePr>
        <p:xfrm>
          <a:off x="163830" y="2354580"/>
          <a:ext cx="4126230" cy="3223257"/>
        </p:xfrm>
        <a:graphic>
          <a:graphicData uri="http://schemas.openxmlformats.org/drawingml/2006/table">
            <a:tbl>
              <a:tblPr/>
              <a:tblGrid>
                <a:gridCol w="4126230">
                  <a:extLst>
                    <a:ext uri="{9D8B030D-6E8A-4147-A177-3AD203B41FA5}">
                      <a16:colId xmlns:a16="http://schemas.microsoft.com/office/drawing/2014/main" val="3486628473"/>
                    </a:ext>
                  </a:extLst>
                </a:gridCol>
              </a:tblGrid>
              <a:tr h="254091">
                <a:tc>
                  <a:txBody>
                    <a:bodyPr/>
                    <a:lstStyle/>
                    <a:p>
                      <a:pPr>
                        <a:lnSpc>
                          <a:spcPct val="115000"/>
                        </a:lnSpc>
                        <a:spcAft>
                          <a:spcPts val="0"/>
                        </a:spcAft>
                      </a:pPr>
                      <a:r>
                        <a:rPr lang="en-GB" sz="1500" dirty="0">
                          <a:latin typeface="Calibri"/>
                          <a:ea typeface="Calibri"/>
                          <a:cs typeface="Times New Roman"/>
                        </a:rPr>
                        <a:t>When was Michael Faraday born?</a:t>
                      </a:r>
                    </a:p>
                  </a:txBody>
                  <a:tcPr marL="52078" marR="52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4923993"/>
                  </a:ext>
                </a:extLst>
              </a:tr>
              <a:tr h="254091">
                <a:tc>
                  <a:txBody>
                    <a:bodyPr/>
                    <a:lstStyle/>
                    <a:p>
                      <a:pPr>
                        <a:lnSpc>
                          <a:spcPct val="115000"/>
                        </a:lnSpc>
                        <a:spcAft>
                          <a:spcPts val="0"/>
                        </a:spcAft>
                      </a:pPr>
                      <a:r>
                        <a:rPr lang="en-GB" sz="1500" dirty="0">
                          <a:latin typeface="Calibri"/>
                          <a:ea typeface="Calibri"/>
                          <a:cs typeface="Times New Roman"/>
                        </a:rPr>
                        <a:t>What did Faraday have as a first job?</a:t>
                      </a:r>
                    </a:p>
                  </a:txBody>
                  <a:tcPr marL="52078" marR="52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0537222"/>
                  </a:ext>
                </a:extLst>
              </a:tr>
              <a:tr h="254091">
                <a:tc>
                  <a:txBody>
                    <a:bodyPr/>
                    <a:lstStyle/>
                    <a:p>
                      <a:pPr>
                        <a:lnSpc>
                          <a:spcPct val="115000"/>
                        </a:lnSpc>
                        <a:spcAft>
                          <a:spcPts val="0"/>
                        </a:spcAft>
                      </a:pPr>
                      <a:r>
                        <a:rPr lang="en-GB" sz="1500" dirty="0">
                          <a:latin typeface="Calibri"/>
                          <a:ea typeface="Calibri"/>
                          <a:cs typeface="Times New Roman"/>
                        </a:rPr>
                        <a:t>What was the news from Italy?</a:t>
                      </a:r>
                    </a:p>
                  </a:txBody>
                  <a:tcPr marL="52078" marR="52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9069048"/>
                  </a:ext>
                </a:extLst>
              </a:tr>
              <a:tr h="254091">
                <a:tc>
                  <a:txBody>
                    <a:bodyPr/>
                    <a:lstStyle/>
                    <a:p>
                      <a:pPr>
                        <a:lnSpc>
                          <a:spcPct val="115000"/>
                        </a:lnSpc>
                        <a:spcAft>
                          <a:spcPts val="0"/>
                        </a:spcAft>
                      </a:pPr>
                      <a:r>
                        <a:rPr lang="en-GB" sz="1500" dirty="0">
                          <a:latin typeface="Calibri"/>
                          <a:ea typeface="Calibri"/>
                          <a:cs typeface="Times New Roman"/>
                        </a:rPr>
                        <a:t>Where did the electricity come from?</a:t>
                      </a:r>
                    </a:p>
                  </a:txBody>
                  <a:tcPr marL="52078" marR="52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7417086"/>
                  </a:ext>
                </a:extLst>
              </a:tr>
              <a:tr h="254091">
                <a:tc>
                  <a:txBody>
                    <a:bodyPr/>
                    <a:lstStyle/>
                    <a:p>
                      <a:pPr>
                        <a:lnSpc>
                          <a:spcPct val="115000"/>
                        </a:lnSpc>
                        <a:spcAft>
                          <a:spcPts val="0"/>
                        </a:spcAft>
                      </a:pPr>
                      <a:r>
                        <a:rPr lang="en-GB" sz="1500" dirty="0">
                          <a:latin typeface="Calibri"/>
                          <a:ea typeface="Calibri"/>
                          <a:cs typeface="Times New Roman"/>
                        </a:rPr>
                        <a:t>What did this idea lead to?</a:t>
                      </a:r>
                    </a:p>
                  </a:txBody>
                  <a:tcPr marL="52078" marR="52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6977501"/>
                  </a:ext>
                </a:extLst>
              </a:tr>
              <a:tr h="524058">
                <a:tc>
                  <a:txBody>
                    <a:bodyPr/>
                    <a:lstStyle/>
                    <a:p>
                      <a:pPr>
                        <a:lnSpc>
                          <a:spcPct val="115000"/>
                        </a:lnSpc>
                        <a:spcAft>
                          <a:spcPts val="0"/>
                        </a:spcAft>
                      </a:pPr>
                      <a:r>
                        <a:rPr lang="en-GB" sz="1500" dirty="0">
                          <a:latin typeface="Calibri"/>
                          <a:ea typeface="Calibri"/>
                          <a:cs typeface="Times New Roman"/>
                        </a:rPr>
                        <a:t>Who lectured Physics and inspired Faraday at the Royal Institution?</a:t>
                      </a:r>
                    </a:p>
                  </a:txBody>
                  <a:tcPr marL="52078" marR="52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4296362"/>
                  </a:ext>
                </a:extLst>
              </a:tr>
              <a:tr h="254091">
                <a:tc>
                  <a:txBody>
                    <a:bodyPr/>
                    <a:lstStyle/>
                    <a:p>
                      <a:pPr>
                        <a:lnSpc>
                          <a:spcPct val="115000"/>
                        </a:lnSpc>
                        <a:spcAft>
                          <a:spcPts val="0"/>
                        </a:spcAft>
                      </a:pPr>
                      <a:r>
                        <a:rPr lang="en-GB" sz="1500" dirty="0">
                          <a:latin typeface="Calibri"/>
                          <a:ea typeface="Calibri"/>
                          <a:cs typeface="Times New Roman"/>
                        </a:rPr>
                        <a:t>How did he get his job?</a:t>
                      </a:r>
                    </a:p>
                  </a:txBody>
                  <a:tcPr marL="52078" marR="52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0217971"/>
                  </a:ext>
                </a:extLst>
              </a:tr>
              <a:tr h="524058">
                <a:tc>
                  <a:txBody>
                    <a:bodyPr/>
                    <a:lstStyle/>
                    <a:p>
                      <a:pPr>
                        <a:lnSpc>
                          <a:spcPct val="115000"/>
                        </a:lnSpc>
                        <a:spcAft>
                          <a:spcPts val="0"/>
                        </a:spcAft>
                      </a:pPr>
                      <a:r>
                        <a:rPr lang="en-GB" sz="1500" dirty="0">
                          <a:latin typeface="Calibri"/>
                          <a:ea typeface="Calibri"/>
                          <a:cs typeface="Times New Roman"/>
                        </a:rPr>
                        <a:t>What happened to the needle when he passed the current through?</a:t>
                      </a:r>
                    </a:p>
                  </a:txBody>
                  <a:tcPr marL="52078" marR="52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03237110"/>
                  </a:ext>
                </a:extLst>
              </a:tr>
              <a:tr h="254091">
                <a:tc>
                  <a:txBody>
                    <a:bodyPr/>
                    <a:lstStyle/>
                    <a:p>
                      <a:pPr>
                        <a:lnSpc>
                          <a:spcPct val="115000"/>
                        </a:lnSpc>
                        <a:spcAft>
                          <a:spcPts val="0"/>
                        </a:spcAft>
                      </a:pPr>
                      <a:r>
                        <a:rPr lang="en-GB" sz="1500">
                          <a:latin typeface="Calibri"/>
                          <a:ea typeface="Calibri"/>
                          <a:cs typeface="Times New Roman"/>
                        </a:rPr>
                        <a:t>What type of force was it?</a:t>
                      </a:r>
                    </a:p>
                  </a:txBody>
                  <a:tcPr marL="52078" marR="52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8605730"/>
                  </a:ext>
                </a:extLst>
              </a:tr>
              <a:tr h="396504">
                <a:tc>
                  <a:txBody>
                    <a:bodyPr/>
                    <a:lstStyle/>
                    <a:p>
                      <a:pPr>
                        <a:lnSpc>
                          <a:spcPct val="115000"/>
                        </a:lnSpc>
                        <a:spcAft>
                          <a:spcPts val="0"/>
                        </a:spcAft>
                      </a:pPr>
                      <a:r>
                        <a:rPr lang="en-GB" sz="1500" dirty="0">
                          <a:latin typeface="Calibri"/>
                          <a:ea typeface="Calibri"/>
                          <a:cs typeface="Times New Roman"/>
                        </a:rPr>
                        <a:t>Explain what happened with the mercury bath?</a:t>
                      </a:r>
                    </a:p>
                  </a:txBody>
                  <a:tcPr marL="52078" marR="52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81548653"/>
                  </a:ext>
                </a:extLst>
              </a:tr>
            </a:tbl>
          </a:graphicData>
        </a:graphic>
      </p:graphicFrame>
    </p:spTree>
    <p:extLst>
      <p:ext uri="{BB962C8B-B14F-4D97-AF65-F5344CB8AC3E}">
        <p14:creationId xmlns:p14="http://schemas.microsoft.com/office/powerpoint/2010/main" val="21671065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13153-6DC9-40A1-9C28-FCA9E32AC50C}"/>
              </a:ext>
            </a:extLst>
          </p:cNvPr>
          <p:cNvSpPr>
            <a:spLocks noGrp="1"/>
          </p:cNvSpPr>
          <p:nvPr>
            <p:ph type="title"/>
          </p:nvPr>
        </p:nvSpPr>
        <p:spPr/>
        <p:txBody>
          <a:bodyPr/>
          <a:lstStyle/>
          <a:p>
            <a:r>
              <a:rPr lang="en-GB" dirty="0"/>
              <a:t>Faraday Demonstration</a:t>
            </a:r>
          </a:p>
        </p:txBody>
      </p:sp>
      <p:pic>
        <p:nvPicPr>
          <p:cNvPr id="3" name="Picture 2">
            <a:extLst>
              <a:ext uri="{FF2B5EF4-FFF2-40B4-BE49-F238E27FC236}">
                <a16:creationId xmlns:a16="http://schemas.microsoft.com/office/drawing/2014/main" id="{069B1C4D-F738-48A3-835C-97694EDE76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94412" y="198121"/>
            <a:ext cx="5045439" cy="324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73D7D98B-0440-4281-911A-0445FF29B682}"/>
              </a:ext>
            </a:extLst>
          </p:cNvPr>
          <p:cNvSpPr txBox="1"/>
          <p:nvPr/>
        </p:nvSpPr>
        <p:spPr>
          <a:xfrm>
            <a:off x="204149" y="622758"/>
            <a:ext cx="3321104" cy="3487621"/>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sz="1800" b="1" dirty="0">
                <a:effectLst/>
                <a:latin typeface="Calibri" panose="020F0502020204030204" pitchFamily="34" charset="0"/>
                <a:ea typeface="Calibri" panose="020F0502020204030204" pitchFamily="34" charset="0"/>
              </a:rPr>
              <a:t>Faraday’s Induction Ring</a:t>
            </a:r>
            <a:endParaRPr lang="en-GB" sz="1800" dirty="0">
              <a:effectLst/>
              <a:latin typeface="Calibri" panose="020F0502020204030204" pitchFamily="34" charset="0"/>
              <a:ea typeface="Calibri" panose="020F0502020204030204" pitchFamily="34" charset="0"/>
            </a:endParaRPr>
          </a:p>
          <a:p>
            <a:r>
              <a:rPr lang="en-GB" sz="1800" dirty="0">
                <a:effectLst/>
                <a:latin typeface="Calibri" panose="020F0502020204030204" pitchFamily="34" charset="0"/>
                <a:ea typeface="Calibri" panose="020F0502020204030204" pitchFamily="34" charset="0"/>
              </a:rPr>
              <a:t>This experiment was the basis for Faraday’s Law where a current is induced when there is a changing magnetic field.</a:t>
            </a:r>
          </a:p>
          <a:p>
            <a:endParaRPr lang="en-GB" sz="1800" dirty="0">
              <a:effectLst/>
              <a:latin typeface="Calibri" panose="020F0502020204030204" pitchFamily="34" charset="0"/>
              <a:ea typeface="Calibri" panose="020F0502020204030204" pitchFamily="34" charset="0"/>
            </a:endParaRPr>
          </a:p>
          <a:p>
            <a:pPr marL="342900" lvl="0" indent="-342900">
              <a:lnSpc>
                <a:spcPct val="105000"/>
              </a:lnSpc>
              <a:buFont typeface="Symbol" panose="05050102010706020507" pitchFamily="18" charset="2"/>
              <a:buChar char=""/>
            </a:pPr>
            <a:r>
              <a:rPr lang="en-GB" sz="1800" dirty="0">
                <a:effectLst/>
                <a:latin typeface="Calibri" panose="020F0502020204030204" pitchFamily="34" charset="0"/>
                <a:ea typeface="Times New Roman" panose="02020603050405020304" pitchFamily="18" charset="0"/>
              </a:rPr>
              <a:t>Battery pack (DC supply)</a:t>
            </a:r>
            <a:endParaRPr lang="en-GB" sz="1800" dirty="0">
              <a:effectLst/>
              <a:latin typeface="Calibri" panose="020F0502020204030204" pitchFamily="34" charset="0"/>
              <a:ea typeface="Calibri" panose="020F0502020204030204" pitchFamily="34" charset="0"/>
            </a:endParaRPr>
          </a:p>
          <a:p>
            <a:pPr marL="342900" lvl="0" indent="-342900">
              <a:lnSpc>
                <a:spcPct val="105000"/>
              </a:lnSpc>
              <a:buFont typeface="Symbol" panose="05050102010706020507" pitchFamily="18" charset="2"/>
              <a:buChar char=""/>
            </a:pPr>
            <a:r>
              <a:rPr lang="en-GB" sz="1800" dirty="0">
                <a:effectLst/>
                <a:latin typeface="Calibri" panose="020F0502020204030204" pitchFamily="34" charset="0"/>
                <a:ea typeface="Times New Roman" panose="02020603050405020304" pitchFamily="18" charset="0"/>
              </a:rPr>
              <a:t>AC Supply</a:t>
            </a:r>
          </a:p>
          <a:p>
            <a:pPr marL="342900" lvl="0" indent="-342900">
              <a:lnSpc>
                <a:spcPct val="105000"/>
              </a:lnSpc>
              <a:buFont typeface="Symbol" panose="05050102010706020507" pitchFamily="18" charset="2"/>
              <a:buChar char=""/>
            </a:pPr>
            <a:r>
              <a:rPr lang="en-GB" sz="1800" dirty="0">
                <a:effectLst/>
                <a:latin typeface="Calibri" panose="020F0502020204030204" pitchFamily="34" charset="0"/>
                <a:ea typeface="Times New Roman" panose="02020603050405020304" pitchFamily="18" charset="0"/>
              </a:rPr>
              <a:t>Coated wire on laminated core</a:t>
            </a:r>
            <a:endParaRPr lang="en-GB" sz="1800" dirty="0">
              <a:effectLst/>
              <a:latin typeface="Calibri" panose="020F0502020204030204" pitchFamily="34" charset="0"/>
              <a:ea typeface="Calibri" panose="020F0502020204030204" pitchFamily="34" charset="0"/>
            </a:endParaRPr>
          </a:p>
          <a:p>
            <a:pPr marL="342900" lvl="0" indent="-342900">
              <a:lnSpc>
                <a:spcPct val="105000"/>
              </a:lnSpc>
              <a:buFont typeface="Symbol" panose="05050102010706020507" pitchFamily="18" charset="2"/>
              <a:buChar char=""/>
            </a:pPr>
            <a:r>
              <a:rPr lang="en-GB" sz="1800" dirty="0">
                <a:effectLst/>
                <a:latin typeface="Calibri" panose="020F0502020204030204" pitchFamily="34" charset="0"/>
                <a:ea typeface="Times New Roman" panose="02020603050405020304" pitchFamily="18" charset="0"/>
              </a:rPr>
              <a:t>Entre zero ammeter</a:t>
            </a:r>
            <a:endParaRPr lang="en-GB" sz="1800" dirty="0">
              <a:effectLst/>
              <a:latin typeface="Calibri" panose="020F0502020204030204" pitchFamily="34" charset="0"/>
              <a:ea typeface="Calibri" panose="020F0502020204030204" pitchFamily="34" charset="0"/>
            </a:endParaRPr>
          </a:p>
          <a:p>
            <a:pPr marL="342900" lvl="0" indent="-342900">
              <a:lnSpc>
                <a:spcPct val="105000"/>
              </a:lnSpc>
              <a:spcAft>
                <a:spcPts val="800"/>
              </a:spcAft>
              <a:buFont typeface="Symbol" panose="05050102010706020507" pitchFamily="18" charset="2"/>
              <a:buChar char=""/>
            </a:pPr>
            <a:r>
              <a:rPr lang="en-GB" sz="1800" dirty="0">
                <a:effectLst/>
                <a:latin typeface="Calibri" panose="020F0502020204030204" pitchFamily="34" charset="0"/>
                <a:ea typeface="Times New Roman" panose="02020603050405020304" pitchFamily="18" charset="0"/>
              </a:rPr>
              <a:t>Leads and crocodile clips</a:t>
            </a:r>
            <a:endParaRPr lang="en-GB" sz="18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5502182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438067577"/>
              </p:ext>
            </p:extLst>
          </p:nvPr>
        </p:nvGraphicFramePr>
        <p:xfrm>
          <a:off x="69234" y="64935"/>
          <a:ext cx="9011265" cy="6658593"/>
        </p:xfrm>
        <a:graphic>
          <a:graphicData uri="http://schemas.openxmlformats.org/drawingml/2006/table">
            <a:tbl>
              <a:tblPr/>
              <a:tblGrid>
                <a:gridCol w="3524866">
                  <a:extLst>
                    <a:ext uri="{9D8B030D-6E8A-4147-A177-3AD203B41FA5}">
                      <a16:colId xmlns:a16="http://schemas.microsoft.com/office/drawing/2014/main" val="20000"/>
                    </a:ext>
                  </a:extLst>
                </a:gridCol>
                <a:gridCol w="5486399">
                  <a:extLst>
                    <a:ext uri="{9D8B030D-6E8A-4147-A177-3AD203B41FA5}">
                      <a16:colId xmlns:a16="http://schemas.microsoft.com/office/drawing/2014/main" val="20001"/>
                    </a:ext>
                  </a:extLst>
                </a:gridCol>
              </a:tblGrid>
              <a:tr h="399094">
                <a:tc gridSpan="2">
                  <a:txBody>
                    <a:bodyPr/>
                    <a:lstStyle/>
                    <a:p>
                      <a:pPr algn="l">
                        <a:lnSpc>
                          <a:spcPct val="115000"/>
                        </a:lnSpc>
                        <a:spcAft>
                          <a:spcPts val="0"/>
                        </a:spcAft>
                      </a:pPr>
                      <a:r>
                        <a:rPr lang="en-GB" sz="1800" b="1" dirty="0">
                          <a:latin typeface="Calibri"/>
                          <a:ea typeface="Calibri"/>
                          <a:cs typeface="Times New Roman"/>
                        </a:rPr>
                        <a:t>Michael Faraday “Historical” Video Quick</a:t>
                      </a:r>
                      <a:r>
                        <a:rPr lang="en-GB" sz="1800" b="1" baseline="0" dirty="0">
                          <a:latin typeface="Calibri"/>
                          <a:ea typeface="Calibri"/>
                          <a:cs typeface="Times New Roman"/>
                        </a:rPr>
                        <a:t> Questions (24 mins)  </a:t>
                      </a:r>
                      <a:r>
                        <a:rPr lang="en-GB" sz="2000" b="1" baseline="0" dirty="0">
                          <a:latin typeface="Calibri"/>
                          <a:ea typeface="Calibri"/>
                          <a:cs typeface="Times New Roman"/>
                        </a:rPr>
                        <a:t>(</a:t>
                      </a:r>
                      <a:r>
                        <a:rPr lang="en-GB" sz="2000" b="1" baseline="0" dirty="0">
                          <a:solidFill>
                            <a:srgbClr val="FF0000"/>
                          </a:solidFill>
                          <a:latin typeface="Calibri"/>
                          <a:ea typeface="Calibri"/>
                          <a:cs typeface="Times New Roman"/>
                        </a:rPr>
                        <a:t>Self assess)</a:t>
                      </a:r>
                      <a:endParaRPr lang="en-GB" sz="2000" b="1" dirty="0">
                        <a:solidFill>
                          <a:srgbClr val="FF0000"/>
                        </a:solidFill>
                        <a:latin typeface="Calibri"/>
                        <a:ea typeface="Calibri"/>
                        <a:cs typeface="Times New Roman"/>
                      </a:endParaRPr>
                    </a:p>
                  </a:txBody>
                  <a:tcPr marL="52078" marR="52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hMerge="1">
                  <a:txBody>
                    <a:bodyPr/>
                    <a:lstStyle/>
                    <a:p>
                      <a:pPr>
                        <a:lnSpc>
                          <a:spcPct val="115000"/>
                        </a:lnSpc>
                        <a:spcAft>
                          <a:spcPts val="0"/>
                        </a:spcAft>
                      </a:pPr>
                      <a:endParaRPr lang="en-GB" sz="800" dirty="0">
                        <a:latin typeface="Calibri"/>
                        <a:ea typeface="Calibri"/>
                        <a:cs typeface="Times New Roman"/>
                      </a:endParaRPr>
                    </a:p>
                  </a:txBody>
                  <a:tcPr marL="52078" marR="52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84745">
                <a:tc>
                  <a:txBody>
                    <a:bodyPr/>
                    <a:lstStyle/>
                    <a:p>
                      <a:pPr>
                        <a:lnSpc>
                          <a:spcPct val="115000"/>
                        </a:lnSpc>
                        <a:spcAft>
                          <a:spcPts val="0"/>
                        </a:spcAft>
                      </a:pPr>
                      <a:r>
                        <a:rPr lang="en-GB" sz="1800" dirty="0">
                          <a:latin typeface="Calibri"/>
                          <a:ea typeface="Calibri"/>
                          <a:cs typeface="Times New Roman"/>
                        </a:rPr>
                        <a:t>When was Michael Faraday born?</a:t>
                      </a:r>
                    </a:p>
                  </a:txBody>
                  <a:tcPr marL="52078" marR="52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15000"/>
                        </a:lnSpc>
                        <a:spcAft>
                          <a:spcPts val="0"/>
                        </a:spcAft>
                      </a:pPr>
                      <a:r>
                        <a:rPr lang="en-GB" sz="1800" dirty="0">
                          <a:latin typeface="Calibri"/>
                          <a:ea typeface="Calibri"/>
                          <a:cs typeface="Times New Roman"/>
                        </a:rPr>
                        <a:t>1791</a:t>
                      </a:r>
                    </a:p>
                  </a:txBody>
                  <a:tcPr marL="52078" marR="52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70533">
                <a:tc>
                  <a:txBody>
                    <a:bodyPr/>
                    <a:lstStyle/>
                    <a:p>
                      <a:pPr>
                        <a:lnSpc>
                          <a:spcPct val="115000"/>
                        </a:lnSpc>
                        <a:spcAft>
                          <a:spcPts val="0"/>
                        </a:spcAft>
                      </a:pPr>
                      <a:r>
                        <a:rPr lang="en-GB" sz="1800" dirty="0">
                          <a:latin typeface="Calibri"/>
                          <a:ea typeface="Calibri"/>
                          <a:cs typeface="Times New Roman"/>
                        </a:rPr>
                        <a:t>What did Faraday have as a first job?</a:t>
                      </a:r>
                    </a:p>
                  </a:txBody>
                  <a:tcPr marL="52078" marR="52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15000"/>
                        </a:lnSpc>
                        <a:spcAft>
                          <a:spcPts val="0"/>
                        </a:spcAft>
                      </a:pPr>
                      <a:r>
                        <a:rPr lang="en-GB" sz="1800" dirty="0">
                          <a:latin typeface="Calibri"/>
                          <a:ea typeface="Calibri"/>
                          <a:cs typeface="Times New Roman"/>
                        </a:rPr>
                        <a:t>A book binder</a:t>
                      </a:r>
                    </a:p>
                  </a:txBody>
                  <a:tcPr marL="52078" marR="52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62017">
                <a:tc>
                  <a:txBody>
                    <a:bodyPr/>
                    <a:lstStyle/>
                    <a:p>
                      <a:pPr>
                        <a:lnSpc>
                          <a:spcPct val="115000"/>
                        </a:lnSpc>
                        <a:spcAft>
                          <a:spcPts val="0"/>
                        </a:spcAft>
                      </a:pPr>
                      <a:r>
                        <a:rPr lang="en-GB" sz="1800" dirty="0">
                          <a:latin typeface="Calibri"/>
                          <a:ea typeface="Calibri"/>
                          <a:cs typeface="Times New Roman"/>
                        </a:rPr>
                        <a:t>What was the news from Italy?</a:t>
                      </a:r>
                    </a:p>
                  </a:txBody>
                  <a:tcPr marL="52078" marR="52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15000"/>
                        </a:lnSpc>
                        <a:spcAft>
                          <a:spcPts val="0"/>
                        </a:spcAft>
                      </a:pPr>
                      <a:r>
                        <a:rPr lang="en-GB" sz="1800" dirty="0">
                          <a:latin typeface="Calibri"/>
                          <a:ea typeface="Calibri"/>
                          <a:cs typeface="Times New Roman"/>
                        </a:rPr>
                        <a:t>Artificial electricity – frogs legs – Batteries “Galvani”</a:t>
                      </a:r>
                    </a:p>
                  </a:txBody>
                  <a:tcPr marL="52078" marR="52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660593">
                <a:tc>
                  <a:txBody>
                    <a:bodyPr/>
                    <a:lstStyle/>
                    <a:p>
                      <a:pPr>
                        <a:lnSpc>
                          <a:spcPct val="115000"/>
                        </a:lnSpc>
                        <a:spcAft>
                          <a:spcPts val="0"/>
                        </a:spcAft>
                      </a:pPr>
                      <a:r>
                        <a:rPr lang="en-GB" sz="1800" dirty="0">
                          <a:latin typeface="Calibri"/>
                          <a:ea typeface="Calibri"/>
                          <a:cs typeface="Times New Roman"/>
                        </a:rPr>
                        <a:t>Where did the electricity come from?</a:t>
                      </a:r>
                    </a:p>
                  </a:txBody>
                  <a:tcPr marL="52078" marR="52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15000"/>
                        </a:lnSpc>
                        <a:spcAft>
                          <a:spcPts val="0"/>
                        </a:spcAft>
                      </a:pPr>
                      <a:r>
                        <a:rPr lang="en-GB" sz="1800" dirty="0">
                          <a:latin typeface="Calibri"/>
                          <a:ea typeface="Calibri"/>
                          <a:cs typeface="Times New Roman"/>
                        </a:rPr>
                        <a:t>Two wires “</a:t>
                      </a:r>
                      <a:r>
                        <a:rPr lang="en-GB" sz="1800" dirty="0" err="1">
                          <a:latin typeface="Calibri"/>
                          <a:ea typeface="Calibri"/>
                          <a:cs typeface="Times New Roman"/>
                        </a:rPr>
                        <a:t>volta</a:t>
                      </a:r>
                      <a:r>
                        <a:rPr lang="en-GB" sz="1800" dirty="0">
                          <a:latin typeface="Calibri"/>
                          <a:ea typeface="Calibri"/>
                          <a:cs typeface="Times New Roman"/>
                        </a:rPr>
                        <a:t>” worked it out</a:t>
                      </a:r>
                    </a:p>
                  </a:txBody>
                  <a:tcPr marL="52078" marR="52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417245">
                <a:tc>
                  <a:txBody>
                    <a:bodyPr/>
                    <a:lstStyle/>
                    <a:p>
                      <a:pPr>
                        <a:lnSpc>
                          <a:spcPct val="115000"/>
                        </a:lnSpc>
                        <a:spcAft>
                          <a:spcPts val="0"/>
                        </a:spcAft>
                      </a:pPr>
                      <a:r>
                        <a:rPr lang="en-GB" sz="1800" dirty="0">
                          <a:latin typeface="Calibri"/>
                          <a:ea typeface="Calibri"/>
                          <a:cs typeface="Times New Roman"/>
                        </a:rPr>
                        <a:t>What did this idea lead to?</a:t>
                      </a:r>
                    </a:p>
                  </a:txBody>
                  <a:tcPr marL="52078" marR="52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15000"/>
                        </a:lnSpc>
                        <a:spcAft>
                          <a:spcPts val="0"/>
                        </a:spcAft>
                      </a:pPr>
                      <a:r>
                        <a:rPr lang="en-GB" sz="1800" dirty="0">
                          <a:latin typeface="Calibri"/>
                          <a:ea typeface="Calibri"/>
                          <a:cs typeface="Times New Roman"/>
                        </a:rPr>
                        <a:t>“Batteries”</a:t>
                      </a:r>
                    </a:p>
                  </a:txBody>
                  <a:tcPr marL="52078" marR="52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662231">
                <a:tc>
                  <a:txBody>
                    <a:bodyPr/>
                    <a:lstStyle/>
                    <a:p>
                      <a:pPr>
                        <a:lnSpc>
                          <a:spcPct val="115000"/>
                        </a:lnSpc>
                        <a:spcAft>
                          <a:spcPts val="0"/>
                        </a:spcAft>
                      </a:pPr>
                      <a:r>
                        <a:rPr lang="en-GB" sz="1800" dirty="0">
                          <a:latin typeface="Calibri"/>
                          <a:ea typeface="Calibri"/>
                          <a:cs typeface="Times New Roman"/>
                        </a:rPr>
                        <a:t>Who lectured Physics and inspired Faraday at the Royal Institution?</a:t>
                      </a:r>
                    </a:p>
                  </a:txBody>
                  <a:tcPr marL="52078" marR="52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15000"/>
                        </a:lnSpc>
                        <a:spcAft>
                          <a:spcPts val="0"/>
                        </a:spcAft>
                      </a:pPr>
                      <a:r>
                        <a:rPr lang="en-GB" sz="1800" dirty="0">
                          <a:latin typeface="Calibri"/>
                          <a:ea typeface="Calibri"/>
                          <a:cs typeface="Times New Roman"/>
                        </a:rPr>
                        <a:t>Humphrey Davy one of the senior Scientists</a:t>
                      </a:r>
                      <a:r>
                        <a:rPr lang="en-GB" sz="1800" baseline="0" dirty="0">
                          <a:latin typeface="Calibri"/>
                          <a:ea typeface="Calibri"/>
                          <a:cs typeface="Times New Roman"/>
                        </a:rPr>
                        <a:t> of the day</a:t>
                      </a:r>
                      <a:endParaRPr lang="en-GB" sz="1800" dirty="0">
                        <a:latin typeface="Calibri"/>
                        <a:ea typeface="Calibri"/>
                        <a:cs typeface="Times New Roman"/>
                      </a:endParaRPr>
                    </a:p>
                  </a:txBody>
                  <a:tcPr marL="52078" marR="52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339762">
                <a:tc>
                  <a:txBody>
                    <a:bodyPr/>
                    <a:lstStyle/>
                    <a:p>
                      <a:pPr>
                        <a:lnSpc>
                          <a:spcPct val="115000"/>
                        </a:lnSpc>
                        <a:spcAft>
                          <a:spcPts val="0"/>
                        </a:spcAft>
                      </a:pPr>
                      <a:r>
                        <a:rPr lang="en-GB" sz="1800" dirty="0">
                          <a:latin typeface="Calibri"/>
                          <a:ea typeface="Calibri"/>
                          <a:cs typeface="Times New Roman"/>
                        </a:rPr>
                        <a:t>How did he get his job?</a:t>
                      </a:r>
                    </a:p>
                  </a:txBody>
                  <a:tcPr marL="52078" marR="52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15000"/>
                        </a:lnSpc>
                        <a:spcAft>
                          <a:spcPts val="0"/>
                        </a:spcAft>
                      </a:pPr>
                      <a:r>
                        <a:rPr lang="en-GB" sz="1800" dirty="0">
                          <a:latin typeface="Calibri"/>
                          <a:ea typeface="Calibri"/>
                          <a:cs typeface="Times New Roman"/>
                        </a:rPr>
                        <a:t>Made a book of Davy’s notes to impress him</a:t>
                      </a:r>
                    </a:p>
                  </a:txBody>
                  <a:tcPr marL="52078" marR="52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660593">
                <a:tc>
                  <a:txBody>
                    <a:bodyPr/>
                    <a:lstStyle/>
                    <a:p>
                      <a:pPr>
                        <a:lnSpc>
                          <a:spcPct val="115000"/>
                        </a:lnSpc>
                        <a:spcAft>
                          <a:spcPts val="0"/>
                        </a:spcAft>
                      </a:pPr>
                      <a:r>
                        <a:rPr lang="en-GB" sz="1800" dirty="0">
                          <a:latin typeface="Calibri"/>
                          <a:ea typeface="Calibri"/>
                          <a:cs typeface="Times New Roman"/>
                        </a:rPr>
                        <a:t>What happened to the needle when he passed the current through?</a:t>
                      </a:r>
                    </a:p>
                  </a:txBody>
                  <a:tcPr marL="52078" marR="52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15000"/>
                        </a:lnSpc>
                        <a:spcAft>
                          <a:spcPts val="0"/>
                        </a:spcAft>
                      </a:pPr>
                      <a:r>
                        <a:rPr lang="en-GB" sz="1800" dirty="0">
                          <a:latin typeface="Calibri"/>
                          <a:ea typeface="Calibri"/>
                          <a:cs typeface="Times New Roman"/>
                        </a:rPr>
                        <a:t>It twisted and moved to one sid</a:t>
                      </a:r>
                      <a:r>
                        <a:rPr lang="en-GB" sz="1800" baseline="0" dirty="0">
                          <a:latin typeface="Calibri"/>
                          <a:ea typeface="Calibri"/>
                          <a:cs typeface="Times New Roman"/>
                        </a:rPr>
                        <a:t>e when the motion was one way, and opposite when it was the other.</a:t>
                      </a:r>
                      <a:endParaRPr lang="en-GB" sz="1800" dirty="0">
                        <a:latin typeface="Calibri"/>
                        <a:ea typeface="Calibri"/>
                        <a:cs typeface="Times New Roman"/>
                      </a:endParaRPr>
                    </a:p>
                  </a:txBody>
                  <a:tcPr marL="52078" marR="52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320296">
                <a:tc>
                  <a:txBody>
                    <a:bodyPr/>
                    <a:lstStyle/>
                    <a:p>
                      <a:pPr>
                        <a:lnSpc>
                          <a:spcPct val="115000"/>
                        </a:lnSpc>
                        <a:spcAft>
                          <a:spcPts val="0"/>
                        </a:spcAft>
                      </a:pPr>
                      <a:r>
                        <a:rPr lang="en-GB" sz="1800">
                          <a:latin typeface="Calibri"/>
                          <a:ea typeface="Calibri"/>
                          <a:cs typeface="Times New Roman"/>
                        </a:rPr>
                        <a:t>What type of force was it?</a:t>
                      </a:r>
                    </a:p>
                  </a:txBody>
                  <a:tcPr marL="52078" marR="52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15000"/>
                        </a:lnSpc>
                        <a:spcAft>
                          <a:spcPts val="0"/>
                        </a:spcAft>
                      </a:pPr>
                      <a:r>
                        <a:rPr lang="en-GB" sz="1800" dirty="0">
                          <a:latin typeface="Calibri"/>
                          <a:ea typeface="Calibri"/>
                          <a:cs typeface="Times New Roman"/>
                        </a:rPr>
                        <a:t>Circular around the wire</a:t>
                      </a:r>
                    </a:p>
                  </a:txBody>
                  <a:tcPr marL="52078" marR="52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1681484">
                <a:tc>
                  <a:txBody>
                    <a:bodyPr/>
                    <a:lstStyle/>
                    <a:p>
                      <a:pPr>
                        <a:lnSpc>
                          <a:spcPct val="115000"/>
                        </a:lnSpc>
                        <a:spcAft>
                          <a:spcPts val="0"/>
                        </a:spcAft>
                      </a:pPr>
                      <a:r>
                        <a:rPr lang="en-GB" sz="1800" dirty="0">
                          <a:latin typeface="Calibri"/>
                          <a:ea typeface="Calibri"/>
                          <a:cs typeface="Times New Roman"/>
                        </a:rPr>
                        <a:t>Explain what happened with the mercury bath</a:t>
                      </a:r>
                    </a:p>
                  </a:txBody>
                  <a:tcPr marL="52078" marR="52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15000"/>
                        </a:lnSpc>
                        <a:spcAft>
                          <a:spcPts val="0"/>
                        </a:spcAft>
                      </a:pPr>
                      <a:r>
                        <a:rPr lang="en-GB" sz="1800" dirty="0">
                          <a:latin typeface="Calibri"/>
                          <a:ea typeface="Calibri"/>
                          <a:cs typeface="Times New Roman"/>
                        </a:rPr>
                        <a:t>A battery was connected to a circuit with fluid mercury to complete the circuit. Electrons flowed through the</a:t>
                      </a:r>
                      <a:r>
                        <a:rPr lang="en-GB" sz="1800" baseline="0" dirty="0">
                          <a:latin typeface="Calibri"/>
                          <a:ea typeface="Calibri"/>
                          <a:cs typeface="Times New Roman"/>
                        </a:rPr>
                        <a:t> mercury and the wires.</a:t>
                      </a:r>
                    </a:p>
                    <a:p>
                      <a:pPr>
                        <a:lnSpc>
                          <a:spcPct val="115000"/>
                        </a:lnSpc>
                        <a:spcAft>
                          <a:spcPts val="0"/>
                        </a:spcAft>
                      </a:pPr>
                      <a:r>
                        <a:rPr lang="en-GB" sz="1800" baseline="0" dirty="0">
                          <a:latin typeface="Calibri"/>
                          <a:ea typeface="Calibri"/>
                          <a:cs typeface="Times New Roman"/>
                        </a:rPr>
                        <a:t>Using the right-hand grip rule, we can see the force was circular and the current flow up or down the wire.</a:t>
                      </a:r>
                      <a:endParaRPr lang="en-GB" sz="1800" dirty="0">
                        <a:latin typeface="Calibri"/>
                        <a:ea typeface="Calibri"/>
                        <a:cs typeface="Times New Roman"/>
                      </a:endParaRPr>
                    </a:p>
                  </a:txBody>
                  <a:tcPr marL="52078" marR="520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8307496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l"/>
            <a:r>
              <a:rPr lang="en-GB" sz="2000" b="1" dirty="0">
                <a:solidFill>
                  <a:srgbClr val="7030A0"/>
                </a:solidFill>
              </a:rPr>
              <a:t>Faraday </a:t>
            </a:r>
            <a:r>
              <a:rPr lang="en-GB" b="1" dirty="0"/>
              <a:t>Law </a:t>
            </a:r>
            <a:r>
              <a:rPr lang="en-GB" sz="2000" b="1" dirty="0">
                <a:solidFill>
                  <a:srgbClr val="7030A0"/>
                </a:solidFill>
              </a:rPr>
              <a:t>- Summary</a:t>
            </a:r>
          </a:p>
        </p:txBody>
      </p:sp>
      <p:pic>
        <p:nvPicPr>
          <p:cNvPr id="37890" name="Picture 2" descr="http://micro.magnet.fsu.edu/electromag/electricity/images/inductance/faraday.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10250" y="158750"/>
            <a:ext cx="3333750" cy="2200275"/>
          </a:xfrm>
          <a:prstGeom prst="rect">
            <a:avLst/>
          </a:prstGeom>
          <a:noFill/>
        </p:spPr>
      </p:pic>
      <p:sp>
        <p:nvSpPr>
          <p:cNvPr id="6" name="Rectangle 5"/>
          <p:cNvSpPr/>
          <p:nvPr/>
        </p:nvSpPr>
        <p:spPr>
          <a:xfrm>
            <a:off x="123825" y="442436"/>
            <a:ext cx="5545455" cy="6232475"/>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marL="457200" indent="-457200">
              <a:buFont typeface="+mj-lt"/>
              <a:buAutoNum type="arabicPeriod"/>
            </a:pPr>
            <a:r>
              <a:rPr lang="en-GB" sz="1900" dirty="0"/>
              <a:t>Faraday made his discovery of </a:t>
            </a:r>
            <a:r>
              <a:rPr lang="en-GB" sz="1900" b="1" dirty="0">
                <a:solidFill>
                  <a:srgbClr val="7030A0"/>
                </a:solidFill>
              </a:rPr>
              <a:t>electromagnetic induction </a:t>
            </a:r>
            <a:r>
              <a:rPr lang="en-GB" sz="1900" dirty="0"/>
              <a:t>with an experiment using two coils of wire wound around opposite sides of a ring of soft iron.</a:t>
            </a:r>
          </a:p>
          <a:p>
            <a:pPr marL="457200" indent="-457200">
              <a:buFont typeface="+mj-lt"/>
              <a:buAutoNum type="arabicPeriod"/>
            </a:pPr>
            <a:endParaRPr lang="en-GB" sz="1900" dirty="0"/>
          </a:p>
          <a:p>
            <a:pPr marL="457200" indent="-457200">
              <a:buFont typeface="+mj-lt"/>
              <a:buAutoNum type="arabicPeriod"/>
            </a:pPr>
            <a:r>
              <a:rPr lang="en-GB" sz="1900" dirty="0"/>
              <a:t>The </a:t>
            </a:r>
            <a:r>
              <a:rPr lang="en-GB" sz="1900" b="1" dirty="0">
                <a:solidFill>
                  <a:srgbClr val="7030A0"/>
                </a:solidFill>
              </a:rPr>
              <a:t>first coil </a:t>
            </a:r>
            <a:r>
              <a:rPr lang="en-GB" sz="1900" dirty="0"/>
              <a:t>is attached to a cell or battery. </a:t>
            </a:r>
          </a:p>
          <a:p>
            <a:pPr marL="457200" indent="-457200">
              <a:buFont typeface="+mj-lt"/>
              <a:buAutoNum type="arabicPeriod"/>
            </a:pPr>
            <a:endParaRPr lang="en-GB" sz="1900" dirty="0"/>
          </a:p>
          <a:p>
            <a:pPr marL="457200" indent="-457200">
              <a:buFont typeface="+mj-lt"/>
              <a:buAutoNum type="arabicPeriod"/>
            </a:pPr>
            <a:r>
              <a:rPr lang="en-GB" sz="1900" dirty="0"/>
              <a:t>The </a:t>
            </a:r>
            <a:r>
              <a:rPr lang="en-GB" sz="1900" b="1" dirty="0">
                <a:solidFill>
                  <a:srgbClr val="7030A0"/>
                </a:solidFill>
              </a:rPr>
              <a:t>second coil </a:t>
            </a:r>
            <a:r>
              <a:rPr lang="en-GB" sz="1900" dirty="0"/>
              <a:t>contains a compass, which acts as a galvanometer to detect current flow.</a:t>
            </a:r>
          </a:p>
          <a:p>
            <a:pPr marL="457200" indent="-457200">
              <a:buFont typeface="+mj-lt"/>
              <a:buAutoNum type="arabicPeriod"/>
            </a:pPr>
            <a:endParaRPr lang="en-GB" sz="1900" dirty="0"/>
          </a:p>
          <a:p>
            <a:pPr marL="457200" indent="-457200">
              <a:buFont typeface="+mj-lt"/>
              <a:buAutoNum type="arabicPeriod"/>
            </a:pPr>
            <a:r>
              <a:rPr lang="en-GB" sz="1900" dirty="0"/>
              <a:t>When the switch is closed, a current passes through the first coil and the iron ring becomes </a:t>
            </a:r>
            <a:r>
              <a:rPr lang="en-GB" sz="1900" b="1" dirty="0">
                <a:solidFill>
                  <a:srgbClr val="7030A0"/>
                </a:solidFill>
              </a:rPr>
              <a:t>magnetised</a:t>
            </a:r>
            <a:r>
              <a:rPr lang="en-GB" sz="1900" dirty="0"/>
              <a:t>. </a:t>
            </a:r>
          </a:p>
          <a:p>
            <a:pPr marL="457200" indent="-457200">
              <a:buFont typeface="+mj-lt"/>
              <a:buAutoNum type="arabicPeriod"/>
            </a:pPr>
            <a:endParaRPr lang="en-GB" sz="1900" dirty="0"/>
          </a:p>
          <a:p>
            <a:pPr marL="457200" indent="-457200">
              <a:buFont typeface="+mj-lt"/>
              <a:buAutoNum type="arabicPeriod"/>
            </a:pPr>
            <a:r>
              <a:rPr lang="en-GB" sz="1900" dirty="0"/>
              <a:t>When the switch is </a:t>
            </a:r>
            <a:r>
              <a:rPr lang="en-GB" sz="1900" b="1" u="sng" dirty="0">
                <a:solidFill>
                  <a:srgbClr val="FF0000"/>
                </a:solidFill>
              </a:rPr>
              <a:t>first</a:t>
            </a:r>
            <a:r>
              <a:rPr lang="en-GB" sz="1900" dirty="0">
                <a:solidFill>
                  <a:srgbClr val="FF0000"/>
                </a:solidFill>
              </a:rPr>
              <a:t> </a:t>
            </a:r>
            <a:r>
              <a:rPr lang="en-GB" sz="1900" dirty="0"/>
              <a:t>closed, the compass in the second coil </a:t>
            </a:r>
            <a:r>
              <a:rPr lang="en-GB" sz="1900" b="1" dirty="0">
                <a:solidFill>
                  <a:srgbClr val="7030A0"/>
                </a:solidFill>
              </a:rPr>
              <a:t>deflects momentarily </a:t>
            </a:r>
            <a:r>
              <a:rPr lang="en-GB" sz="1900" dirty="0"/>
              <a:t>and returns immediately to its original position. </a:t>
            </a:r>
          </a:p>
          <a:p>
            <a:pPr marL="457200" indent="-457200">
              <a:buFont typeface="+mj-lt"/>
              <a:buAutoNum type="arabicPeriod"/>
            </a:pPr>
            <a:endParaRPr lang="en-GB" sz="1900" dirty="0"/>
          </a:p>
          <a:p>
            <a:pPr marL="457200" indent="-457200">
              <a:buFont typeface="+mj-lt"/>
              <a:buAutoNum type="arabicPeriod"/>
            </a:pPr>
            <a:r>
              <a:rPr lang="en-GB" sz="1900" dirty="0"/>
              <a:t>The deflection of the compass is an indication that an </a:t>
            </a:r>
            <a:r>
              <a:rPr lang="en-GB" sz="1900" b="1" dirty="0">
                <a:solidFill>
                  <a:srgbClr val="7030A0"/>
                </a:solidFill>
              </a:rPr>
              <a:t>electromotive force </a:t>
            </a:r>
            <a:r>
              <a:rPr lang="en-GB" sz="1900" dirty="0"/>
              <a:t>was </a:t>
            </a:r>
            <a:r>
              <a:rPr lang="en-GB" sz="1900" b="1" dirty="0">
                <a:solidFill>
                  <a:srgbClr val="7030A0"/>
                </a:solidFill>
              </a:rPr>
              <a:t>induced</a:t>
            </a:r>
            <a:r>
              <a:rPr lang="en-GB" sz="1900" dirty="0"/>
              <a:t> causing current to flow </a:t>
            </a:r>
            <a:r>
              <a:rPr lang="en-GB" sz="1900" b="1" dirty="0">
                <a:solidFill>
                  <a:srgbClr val="FF0000"/>
                </a:solidFill>
              </a:rPr>
              <a:t>momentarily</a:t>
            </a:r>
            <a:r>
              <a:rPr lang="en-GB" sz="1900" dirty="0"/>
              <a:t> in the second coil. </a:t>
            </a:r>
          </a:p>
        </p:txBody>
      </p:sp>
      <p:sp>
        <p:nvSpPr>
          <p:cNvPr id="7" name="Rectangle 6"/>
          <p:cNvSpPr/>
          <p:nvPr/>
        </p:nvSpPr>
        <p:spPr>
          <a:xfrm>
            <a:off x="5770245" y="2644200"/>
            <a:ext cx="3219450" cy="369331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b="1" dirty="0"/>
              <a:t>Final Ideas...</a:t>
            </a:r>
          </a:p>
          <a:p>
            <a:endParaRPr lang="en-GB" dirty="0"/>
          </a:p>
          <a:p>
            <a:r>
              <a:rPr lang="en-GB" dirty="0"/>
              <a:t>He hypothesised that a </a:t>
            </a:r>
            <a:r>
              <a:rPr lang="en-GB" b="1" dirty="0">
                <a:solidFill>
                  <a:srgbClr val="FF0000"/>
                </a:solidFill>
              </a:rPr>
              <a:t>changing</a:t>
            </a:r>
            <a:r>
              <a:rPr lang="en-GB" b="1" dirty="0">
                <a:solidFill>
                  <a:srgbClr val="7030A0"/>
                </a:solidFill>
              </a:rPr>
              <a:t> magnetic field induces</a:t>
            </a:r>
            <a:r>
              <a:rPr lang="en-GB" dirty="0"/>
              <a:t> a current in the second coil. </a:t>
            </a:r>
          </a:p>
          <a:p>
            <a:endParaRPr lang="en-GB" dirty="0"/>
          </a:p>
          <a:p>
            <a:r>
              <a:rPr lang="en-GB" dirty="0"/>
              <a:t>The closing and opening of the switch cause a magnetic field to change: to </a:t>
            </a:r>
            <a:r>
              <a:rPr lang="en-GB" b="1" dirty="0">
                <a:solidFill>
                  <a:srgbClr val="7030A0"/>
                </a:solidFill>
              </a:rPr>
              <a:t>expand</a:t>
            </a:r>
            <a:r>
              <a:rPr lang="en-GB" dirty="0">
                <a:solidFill>
                  <a:srgbClr val="7030A0"/>
                </a:solidFill>
              </a:rPr>
              <a:t> </a:t>
            </a:r>
            <a:r>
              <a:rPr lang="en-GB" dirty="0"/>
              <a:t>and </a:t>
            </a:r>
            <a:r>
              <a:rPr lang="en-GB" b="1" dirty="0">
                <a:solidFill>
                  <a:srgbClr val="7030A0"/>
                </a:solidFill>
              </a:rPr>
              <a:t>collapse</a:t>
            </a:r>
            <a:r>
              <a:rPr lang="en-GB" dirty="0">
                <a:solidFill>
                  <a:srgbClr val="7030A0"/>
                </a:solidFill>
              </a:rPr>
              <a:t> </a:t>
            </a:r>
            <a:r>
              <a:rPr lang="en-GB" dirty="0"/>
              <a:t>respectively. </a:t>
            </a:r>
          </a:p>
          <a:p>
            <a:endParaRPr lang="en-GB" dirty="0"/>
          </a:p>
          <a:p>
            <a:r>
              <a:rPr lang="en-GB" dirty="0"/>
              <a:t>There is </a:t>
            </a:r>
            <a:r>
              <a:rPr lang="en-GB" b="1" dirty="0">
                <a:solidFill>
                  <a:srgbClr val="7030A0"/>
                </a:solidFill>
              </a:rPr>
              <a:t>no</a:t>
            </a:r>
            <a:r>
              <a:rPr lang="en-GB" dirty="0">
                <a:solidFill>
                  <a:srgbClr val="7030A0"/>
                </a:solidFill>
              </a:rPr>
              <a:t> </a:t>
            </a:r>
            <a:r>
              <a:rPr lang="en-GB" dirty="0"/>
              <a:t>deflection when the circuit is on normally</a:t>
            </a:r>
          </a:p>
        </p:txBody>
      </p:sp>
    </p:spTree>
    <p:extLst>
      <p:ext uri="{BB962C8B-B14F-4D97-AF65-F5344CB8AC3E}">
        <p14:creationId xmlns:p14="http://schemas.microsoft.com/office/powerpoint/2010/main" val="14031333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27"/>
          <p:cNvSpPr/>
          <p:nvPr/>
        </p:nvSpPr>
        <p:spPr>
          <a:xfrm>
            <a:off x="1182167" y="190182"/>
            <a:ext cx="4602630" cy="755809"/>
          </a:xfrm>
          <a:prstGeom prst="roundRect">
            <a:avLst>
              <a:gd name="adj" fmla="val 12274"/>
            </a:avLst>
          </a:prstGeom>
          <a:ln w="34925"/>
        </p:spPr>
        <p:style>
          <a:lnRef idx="2">
            <a:schemeClr val="dk1"/>
          </a:lnRef>
          <a:fillRef idx="1">
            <a:schemeClr val="lt1"/>
          </a:fillRef>
          <a:effectRef idx="0">
            <a:schemeClr val="dk1"/>
          </a:effectRef>
          <a:fontRef idx="minor">
            <a:schemeClr val="dk1"/>
          </a:fontRef>
        </p:style>
        <p:txBody>
          <a:bodyPr wrap="square" rtlCol="0" anchor="t">
            <a:spAutoFit/>
          </a:bodyPr>
          <a:lstStyle/>
          <a:p>
            <a:pPr marL="457200" indent="-457200"/>
            <a:r>
              <a:rPr lang="en-GB" sz="2000" b="1" dirty="0"/>
              <a:t>Lesson 10 </a:t>
            </a:r>
            <a:r>
              <a:rPr lang="en-GB" sz="2000" dirty="0"/>
              <a:t>Using the generator effect to make a “generator”</a:t>
            </a:r>
            <a:endParaRPr lang="en-GB" sz="2000" b="1" dirty="0">
              <a:solidFill>
                <a:srgbClr val="FF0000"/>
              </a:solidFill>
            </a:endParaRPr>
          </a:p>
        </p:txBody>
      </p:sp>
      <p:grpSp>
        <p:nvGrpSpPr>
          <p:cNvPr id="3" name="Group 2"/>
          <p:cNvGrpSpPr/>
          <p:nvPr/>
        </p:nvGrpSpPr>
        <p:grpSpPr>
          <a:xfrm>
            <a:off x="60524" y="2132856"/>
            <a:ext cx="1301617" cy="1224136"/>
            <a:chOff x="60524" y="2132856"/>
            <a:chExt cx="1631156" cy="1224136"/>
          </a:xfrm>
        </p:grpSpPr>
        <p:sp>
          <p:nvSpPr>
            <p:cNvPr id="2" name="Rounded Rectangle 1"/>
            <p:cNvSpPr/>
            <p:nvPr/>
          </p:nvSpPr>
          <p:spPr>
            <a:xfrm>
              <a:off x="60524" y="2132856"/>
              <a:ext cx="1631156" cy="1224136"/>
            </a:xfrm>
            <a:prstGeom prst="roundRect">
              <a:avLst>
                <a:gd name="adj" fmla="val 11065"/>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16" name="Rounded Rectangle 15"/>
            <p:cNvSpPr/>
            <p:nvPr/>
          </p:nvSpPr>
          <p:spPr>
            <a:xfrm>
              <a:off x="724740" y="2901580"/>
              <a:ext cx="966940" cy="455412"/>
            </a:xfrm>
            <a:prstGeom prst="roundRect">
              <a:avLst>
                <a:gd name="adj" fmla="val 26706"/>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GB" sz="2400" b="1" dirty="0">
                  <a:solidFill>
                    <a:schemeClr val="tx1"/>
                  </a:solidFill>
                  <a:cs typeface="Arial" panose="020B0604020202020204" pitchFamily="34" charset="0"/>
                </a:rPr>
                <a:t>4</a:t>
              </a:r>
            </a:p>
          </p:txBody>
        </p:sp>
      </p:grpSp>
      <p:grpSp>
        <p:nvGrpSpPr>
          <p:cNvPr id="4" name="Group 24"/>
          <p:cNvGrpSpPr>
            <a:grpSpLocks/>
          </p:cNvGrpSpPr>
          <p:nvPr/>
        </p:nvGrpSpPr>
        <p:grpSpPr bwMode="auto">
          <a:xfrm>
            <a:off x="635317" y="6309320"/>
            <a:ext cx="477520" cy="445770"/>
            <a:chOff x="1096577" y="1131340"/>
            <a:chExt cx="22541" cy="23391"/>
          </a:xfrm>
        </p:grpSpPr>
        <p:sp>
          <p:nvSpPr>
            <p:cNvPr id="26" name="Oval 25"/>
            <p:cNvSpPr>
              <a:spLocks noChangeArrowheads="1"/>
            </p:cNvSpPr>
            <p:nvPr/>
          </p:nvSpPr>
          <p:spPr bwMode="auto">
            <a:xfrm>
              <a:off x="1096577" y="1131340"/>
              <a:ext cx="22541" cy="23391"/>
            </a:xfrm>
            <a:prstGeom prst="ellipse">
              <a:avLst/>
            </a:prstGeom>
            <a:ln>
              <a:headEnd/>
              <a:tailEnd/>
            </a:ln>
            <a:extLst>
              <a:ext uri="{AF507438-7753-43E0-B8FC-AC1667EBCBE1}">
                <a14:hiddenEffects xmlns:a14="http://schemas.microsoft.com/office/drawing/2010/main">
                  <a:effectLst>
                    <a:outerShdw dist="35921" dir="2700000" algn="ctr" rotWithShape="0">
                      <a:srgbClr val="EEECE1"/>
                    </a:outerShdw>
                  </a:effectLst>
                </a14:hiddenEffects>
              </a:ext>
            </a:extLst>
          </p:spPr>
          <p:style>
            <a:lnRef idx="0">
              <a:schemeClr val="accent4"/>
            </a:lnRef>
            <a:fillRef idx="3">
              <a:schemeClr val="accent4"/>
            </a:fillRef>
            <a:effectRef idx="3">
              <a:schemeClr val="accent4"/>
            </a:effectRef>
            <a:fontRef idx="minor">
              <a:schemeClr val="lt1"/>
            </a:fontRef>
          </p:style>
          <p:txBody>
            <a:bodyPr rot="0" vert="horz" wrap="square" lIns="36576" tIns="36576" rIns="36576" bIns="36576"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27" name="AutoShape 19"/>
            <p:cNvSpPr>
              <a:spLocks noChangeArrowheads="1"/>
            </p:cNvSpPr>
            <p:nvPr/>
          </p:nvSpPr>
          <p:spPr bwMode="auto">
            <a:xfrm rot="16155892" flipH="1">
              <a:off x="1101525" y="1133110"/>
              <a:ext cx="14304" cy="18170"/>
            </a:xfrm>
            <a:custGeom>
              <a:avLst/>
              <a:gdLst>
                <a:gd name="G0" fmla="+- 0 0 0"/>
                <a:gd name="G1" fmla="+- -11796480 0 0"/>
                <a:gd name="G2" fmla="+- 0 0 -11796480"/>
                <a:gd name="G3" fmla="+- 10800 0 0"/>
                <a:gd name="G4" fmla="+- 0 0 0"/>
                <a:gd name="T0" fmla="*/ 360 256 1"/>
                <a:gd name="T1" fmla="*/ 0 256 1"/>
                <a:gd name="G5" fmla="+- G2 T0 T1"/>
                <a:gd name="G6" fmla="?: G2 G2 G5"/>
                <a:gd name="G7" fmla="+- 0 0 G6"/>
                <a:gd name="G8" fmla="+- 5400 0 0"/>
                <a:gd name="G9" fmla="+- 0 0 -11796480"/>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11796480"/>
                <a:gd name="G36" fmla="sin G34 -11796480"/>
                <a:gd name="G37" fmla="+/ -11796480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0799 w 21600"/>
                <a:gd name="T5" fmla="*/ 0 h 21600"/>
                <a:gd name="T6" fmla="*/ 2700 w 21600"/>
                <a:gd name="T7" fmla="*/ 10800 h 21600"/>
                <a:gd name="T8" fmla="*/ 10799 w 21600"/>
                <a:gd name="T9" fmla="*/ 5400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FFFF"/>
            </a:solidFill>
            <a:ln>
              <a:noFill/>
            </a:ln>
            <a:effectLst/>
            <a:extLst>
              <a:ext uri="{91240B29-F687-4F45-9708-019B960494DF}">
                <a14:hiddenLine xmlns:a14="http://schemas.microsoft.com/office/drawing/2010/main" w="9525" algn="in">
                  <a:solidFill>
                    <a:schemeClr val="dk1">
                      <a:lumMod val="0"/>
                      <a:lumOff val="0"/>
                    </a:schemeClr>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rot="0" vert="horz" wrap="square" lIns="36576" tIns="36576" rIns="36576" bIns="36576"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grpSp>
      <p:sp>
        <p:nvSpPr>
          <p:cNvPr id="29" name="Rounded Rectangle 28"/>
          <p:cNvSpPr/>
          <p:nvPr/>
        </p:nvSpPr>
        <p:spPr>
          <a:xfrm>
            <a:off x="1551757" y="2179003"/>
            <a:ext cx="3520306" cy="1084421"/>
          </a:xfrm>
          <a:prstGeom prst="roundRect">
            <a:avLst>
              <a:gd name="adj" fmla="val 12274"/>
            </a:avLst>
          </a:prstGeom>
          <a:ln w="34925"/>
        </p:spPr>
        <p:style>
          <a:lnRef idx="2">
            <a:schemeClr val="dk1"/>
          </a:lnRef>
          <a:fillRef idx="1">
            <a:schemeClr val="lt1"/>
          </a:fillRef>
          <a:effectRef idx="0">
            <a:schemeClr val="dk1"/>
          </a:effectRef>
          <a:fontRef idx="minor">
            <a:schemeClr val="dk1"/>
          </a:fontRef>
        </p:style>
        <p:txBody>
          <a:bodyPr wrap="square" rtlCol="0" anchor="t">
            <a:spAutoFit/>
          </a:bodyPr>
          <a:lstStyle/>
          <a:p>
            <a:pPr lvl="0"/>
            <a:r>
              <a:rPr lang="en-GB" sz="2000" dirty="0">
                <a:solidFill>
                  <a:schemeClr val="tx1"/>
                </a:solidFill>
              </a:rPr>
              <a:t>I can </a:t>
            </a:r>
            <a:r>
              <a:rPr lang="en-GB" sz="2000" b="1" dirty="0">
                <a:solidFill>
                  <a:srgbClr val="7030A0"/>
                </a:solidFill>
              </a:rPr>
              <a:t>explain</a:t>
            </a:r>
            <a:r>
              <a:rPr lang="en-GB" sz="2000" dirty="0">
                <a:solidFill>
                  <a:srgbClr val="7030A0"/>
                </a:solidFill>
              </a:rPr>
              <a:t> </a:t>
            </a:r>
            <a:r>
              <a:rPr lang="en-GB" sz="2000" dirty="0"/>
              <a:t>how moving coil microphones use the generator effect.</a:t>
            </a:r>
            <a:endParaRPr lang="en-GB" sz="2000" dirty="0">
              <a:solidFill>
                <a:schemeClr val="tx1"/>
              </a:solidFill>
            </a:endParaRPr>
          </a:p>
        </p:txBody>
      </p:sp>
      <p:sp>
        <p:nvSpPr>
          <p:cNvPr id="31" name="Rounded Rectangle 30"/>
          <p:cNvSpPr/>
          <p:nvPr/>
        </p:nvSpPr>
        <p:spPr>
          <a:xfrm>
            <a:off x="1551586" y="4893281"/>
            <a:ext cx="5456683" cy="1084421"/>
          </a:xfrm>
          <a:prstGeom prst="roundRect">
            <a:avLst>
              <a:gd name="adj" fmla="val 12274"/>
            </a:avLst>
          </a:prstGeom>
          <a:ln w="34925"/>
        </p:spPr>
        <p:style>
          <a:lnRef idx="2">
            <a:schemeClr val="dk1"/>
          </a:lnRef>
          <a:fillRef idx="1">
            <a:schemeClr val="lt1"/>
          </a:fillRef>
          <a:effectRef idx="0">
            <a:schemeClr val="dk1"/>
          </a:effectRef>
          <a:fontRef idx="minor">
            <a:schemeClr val="dk1"/>
          </a:fontRef>
        </p:style>
        <p:txBody>
          <a:bodyPr wrap="square" rtlCol="0" anchor="t">
            <a:spAutoFit/>
          </a:bodyPr>
          <a:lstStyle/>
          <a:p>
            <a:r>
              <a:rPr lang="en-GB" sz="2000" dirty="0">
                <a:solidFill>
                  <a:schemeClr val="tx1"/>
                </a:solidFill>
              </a:rPr>
              <a:t>I can for a </a:t>
            </a:r>
            <a:r>
              <a:rPr lang="en-GB" sz="2000" dirty="0"/>
              <a:t>dynamo and an alternator, draw and interpret graphs of </a:t>
            </a:r>
            <a:r>
              <a:rPr lang="en-GB" sz="2000" b="1" dirty="0">
                <a:solidFill>
                  <a:srgbClr val="7030A0"/>
                </a:solidFill>
              </a:rPr>
              <a:t>potential difference </a:t>
            </a:r>
            <a:r>
              <a:rPr lang="en-GB" sz="2000" dirty="0"/>
              <a:t>generated in the coil against </a:t>
            </a:r>
            <a:r>
              <a:rPr lang="en-GB" sz="2000" b="1" dirty="0"/>
              <a:t>time</a:t>
            </a:r>
            <a:r>
              <a:rPr lang="en-GB" sz="2000" dirty="0"/>
              <a:t>.</a:t>
            </a:r>
            <a:endParaRPr lang="en-GB" sz="2000" dirty="0">
              <a:solidFill>
                <a:schemeClr val="tx1"/>
              </a:solidFill>
            </a:endParaRPr>
          </a:p>
        </p:txBody>
      </p:sp>
      <p:sp>
        <p:nvSpPr>
          <p:cNvPr id="32" name="Rounded Rectangle 31"/>
          <p:cNvSpPr/>
          <p:nvPr/>
        </p:nvSpPr>
        <p:spPr>
          <a:xfrm>
            <a:off x="1492390" y="3425202"/>
            <a:ext cx="4365485" cy="1084421"/>
          </a:xfrm>
          <a:prstGeom prst="roundRect">
            <a:avLst>
              <a:gd name="adj" fmla="val 12274"/>
            </a:avLst>
          </a:prstGeom>
          <a:ln w="34925"/>
        </p:spPr>
        <p:style>
          <a:lnRef idx="2">
            <a:schemeClr val="dk1"/>
          </a:lnRef>
          <a:fillRef idx="1">
            <a:schemeClr val="lt1"/>
          </a:fillRef>
          <a:effectRef idx="0">
            <a:schemeClr val="dk1"/>
          </a:effectRef>
          <a:fontRef idx="minor">
            <a:schemeClr val="dk1"/>
          </a:fontRef>
        </p:style>
        <p:txBody>
          <a:bodyPr wrap="square" rtlCol="0" anchor="t">
            <a:spAutoFit/>
          </a:bodyPr>
          <a:lstStyle/>
          <a:p>
            <a:pPr lvl="0"/>
            <a:r>
              <a:rPr lang="en-GB" sz="2000" dirty="0">
                <a:solidFill>
                  <a:schemeClr val="tx1"/>
                </a:solidFill>
              </a:rPr>
              <a:t>I can </a:t>
            </a:r>
            <a:r>
              <a:rPr lang="en-GB" sz="2000" dirty="0"/>
              <a:t>explain how a </a:t>
            </a:r>
            <a:r>
              <a:rPr lang="en-GB" sz="2000" b="1" dirty="0">
                <a:solidFill>
                  <a:srgbClr val="7030A0"/>
                </a:solidFill>
              </a:rPr>
              <a:t>dynamo</a:t>
            </a:r>
            <a:r>
              <a:rPr lang="en-GB" sz="2000" dirty="0"/>
              <a:t> generates </a:t>
            </a:r>
            <a:r>
              <a:rPr lang="en-GB" sz="2000" b="1" dirty="0">
                <a:solidFill>
                  <a:srgbClr val="7030A0"/>
                </a:solidFill>
              </a:rPr>
              <a:t>direct current </a:t>
            </a:r>
            <a:r>
              <a:rPr lang="en-GB" sz="2000" dirty="0"/>
              <a:t>and an </a:t>
            </a:r>
            <a:r>
              <a:rPr lang="en-GB" sz="2000" b="1" dirty="0">
                <a:solidFill>
                  <a:srgbClr val="7030A0"/>
                </a:solidFill>
              </a:rPr>
              <a:t>alternator</a:t>
            </a:r>
            <a:r>
              <a:rPr lang="en-GB" sz="2000" dirty="0">
                <a:solidFill>
                  <a:srgbClr val="7030A0"/>
                </a:solidFill>
              </a:rPr>
              <a:t> </a:t>
            </a:r>
            <a:r>
              <a:rPr lang="en-GB" sz="2000" dirty="0"/>
              <a:t>generates </a:t>
            </a:r>
            <a:r>
              <a:rPr lang="en-GB" sz="2000" b="1" dirty="0">
                <a:solidFill>
                  <a:srgbClr val="7030A0"/>
                </a:solidFill>
              </a:rPr>
              <a:t>alternating current</a:t>
            </a:r>
            <a:r>
              <a:rPr lang="en-GB" sz="2000" dirty="0"/>
              <a:t>.</a:t>
            </a:r>
          </a:p>
        </p:txBody>
      </p:sp>
      <p:sp>
        <p:nvSpPr>
          <p:cNvPr id="33" name="Rounded Rectangle 32"/>
          <p:cNvSpPr/>
          <p:nvPr/>
        </p:nvSpPr>
        <p:spPr>
          <a:xfrm>
            <a:off x="1292412" y="6120539"/>
            <a:ext cx="6614144" cy="740093"/>
          </a:xfrm>
          <a:prstGeom prst="roundRect">
            <a:avLst>
              <a:gd name="adj" fmla="val 22242"/>
            </a:avLst>
          </a:prstGeom>
          <a:ln w="34925"/>
        </p:spPr>
        <p:style>
          <a:lnRef idx="2">
            <a:schemeClr val="dk1"/>
          </a:lnRef>
          <a:fillRef idx="1">
            <a:schemeClr val="lt1"/>
          </a:fillRef>
          <a:effectRef idx="0">
            <a:schemeClr val="dk1"/>
          </a:effectRef>
          <a:fontRef idx="minor">
            <a:schemeClr val="dk1"/>
          </a:fontRef>
        </p:style>
        <p:txBody>
          <a:bodyPr wrap="square" rtlCol="0" anchor="t">
            <a:spAutoFit/>
          </a:bodyPr>
          <a:lstStyle/>
          <a:p>
            <a:r>
              <a:rPr lang="en-GB" dirty="0">
                <a:solidFill>
                  <a:srgbClr val="7030A0"/>
                </a:solidFill>
                <a:cs typeface="Arial" panose="020B0604020202020204" pitchFamily="34" charset="0"/>
              </a:rPr>
              <a:t>I can explain in detail the difference between AC and DC without help.</a:t>
            </a:r>
          </a:p>
        </p:txBody>
      </p:sp>
      <p:grpSp>
        <p:nvGrpSpPr>
          <p:cNvPr id="6" name="Group 33"/>
          <p:cNvGrpSpPr/>
          <p:nvPr/>
        </p:nvGrpSpPr>
        <p:grpSpPr>
          <a:xfrm>
            <a:off x="35496" y="4725144"/>
            <a:ext cx="1370789" cy="1224136"/>
            <a:chOff x="60524" y="2132856"/>
            <a:chExt cx="1631157" cy="1224136"/>
          </a:xfrm>
        </p:grpSpPr>
        <p:sp>
          <p:nvSpPr>
            <p:cNvPr id="35" name="Rounded Rectangle 34"/>
            <p:cNvSpPr/>
            <p:nvPr/>
          </p:nvSpPr>
          <p:spPr>
            <a:xfrm>
              <a:off x="60524" y="2132856"/>
              <a:ext cx="1631156" cy="1224136"/>
            </a:xfrm>
            <a:prstGeom prst="roundRect">
              <a:avLst>
                <a:gd name="adj" fmla="val 11065"/>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36" name="Rounded Rectangle 35"/>
            <p:cNvSpPr/>
            <p:nvPr/>
          </p:nvSpPr>
          <p:spPr>
            <a:xfrm>
              <a:off x="779943" y="2901580"/>
              <a:ext cx="911738" cy="455412"/>
            </a:xfrm>
            <a:prstGeom prst="roundRect">
              <a:avLst>
                <a:gd name="adj" fmla="val 26706"/>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GB" sz="2400" b="1" dirty="0">
                  <a:solidFill>
                    <a:schemeClr val="tx1"/>
                  </a:solidFill>
                  <a:cs typeface="Arial" panose="020B0604020202020204" pitchFamily="34" charset="0"/>
                </a:rPr>
                <a:t>7/8</a:t>
              </a:r>
            </a:p>
          </p:txBody>
        </p:sp>
      </p:grpSp>
      <p:grpSp>
        <p:nvGrpSpPr>
          <p:cNvPr id="7" name="Group 36"/>
          <p:cNvGrpSpPr/>
          <p:nvPr/>
        </p:nvGrpSpPr>
        <p:grpSpPr>
          <a:xfrm>
            <a:off x="35496" y="3429000"/>
            <a:ext cx="1351870" cy="1224136"/>
            <a:chOff x="60524" y="2132856"/>
            <a:chExt cx="1631156" cy="1224136"/>
          </a:xfrm>
        </p:grpSpPr>
        <p:sp>
          <p:nvSpPr>
            <p:cNvPr id="38" name="Rounded Rectangle 37"/>
            <p:cNvSpPr/>
            <p:nvPr/>
          </p:nvSpPr>
          <p:spPr>
            <a:xfrm>
              <a:off x="60524" y="2132856"/>
              <a:ext cx="1631156" cy="1224136"/>
            </a:xfrm>
            <a:prstGeom prst="roundRect">
              <a:avLst>
                <a:gd name="adj" fmla="val 11065"/>
              </a:avLst>
            </a:prstGeom>
            <a:solidFill>
              <a:srgbClr val="FFC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39" name="Rounded Rectangle 38"/>
            <p:cNvSpPr/>
            <p:nvPr/>
          </p:nvSpPr>
          <p:spPr>
            <a:xfrm>
              <a:off x="753233" y="2901580"/>
              <a:ext cx="938447" cy="455412"/>
            </a:xfrm>
            <a:prstGeom prst="roundRect">
              <a:avLst>
                <a:gd name="adj" fmla="val 26706"/>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GB" sz="2400" b="1" dirty="0">
                  <a:solidFill>
                    <a:schemeClr val="tx1"/>
                  </a:solidFill>
                  <a:cs typeface="Arial" panose="020B0604020202020204" pitchFamily="34" charset="0"/>
                </a:rPr>
                <a:t>5/6</a:t>
              </a:r>
            </a:p>
          </p:txBody>
        </p:sp>
      </p:grpSp>
      <p:pic>
        <p:nvPicPr>
          <p:cNvPr id="30" name="Picture 2" descr="303B0571623649068C891CE0C2726827@StephenP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03355">
            <a:off x="7236074" y="186372"/>
            <a:ext cx="1451518" cy="812850"/>
          </a:xfrm>
          <a:prstGeom prst="rect">
            <a:avLst/>
          </a:prstGeom>
          <a:noFill/>
          <a:ln w="9525">
            <a:noFill/>
            <a:miter lim="800000"/>
            <a:headEnd/>
            <a:tailEnd/>
          </a:ln>
        </p:spPr>
      </p:pic>
      <p:pic>
        <p:nvPicPr>
          <p:cNvPr id="21" name="Picture 2" descr="http://www.bbc.co.uk/staticarchive/a0dbc6c7f199dd2e6462819bac03dd6af8c17d62.gif">
            <a:extLst>
              <a:ext uri="{FF2B5EF4-FFF2-40B4-BE49-F238E27FC236}">
                <a16:creationId xmlns:a16="http://schemas.microsoft.com/office/drawing/2014/main" id="{1654D400-564D-414B-97D6-14D99E3D5E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7491" y="1190863"/>
            <a:ext cx="2860482" cy="2498154"/>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EC7F1A0F-A070-4AC6-8684-735534C26420}"/>
              </a:ext>
            </a:extLst>
          </p:cNvPr>
          <p:cNvSpPr txBox="1"/>
          <p:nvPr/>
        </p:nvSpPr>
        <p:spPr>
          <a:xfrm>
            <a:off x="6337324" y="3831854"/>
            <a:ext cx="2509837" cy="307777"/>
          </a:xfrm>
          <a:prstGeom prst="rect">
            <a:avLst/>
          </a:prstGeom>
          <a:noFill/>
        </p:spPr>
        <p:txBody>
          <a:bodyPr wrap="square">
            <a:spAutoFit/>
          </a:bodyPr>
          <a:lstStyle/>
          <a:p>
            <a:r>
              <a:rPr lang="en-GB" sz="1400" dirty="0">
                <a:hlinkClick r:id="rId4"/>
              </a:rPr>
              <a:t>https://youtu.be/ATFqX2Cl3-w</a:t>
            </a:r>
            <a:r>
              <a:rPr lang="en-GB" sz="1400" dirty="0"/>
              <a:t> </a:t>
            </a:r>
          </a:p>
        </p:txBody>
      </p:sp>
    </p:spTree>
    <p:extLst>
      <p:ext uri="{BB962C8B-B14F-4D97-AF65-F5344CB8AC3E}">
        <p14:creationId xmlns:p14="http://schemas.microsoft.com/office/powerpoint/2010/main" val="3559166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F279D-5151-439B-8ECB-80555DBCAD8C}"/>
              </a:ext>
            </a:extLst>
          </p:cNvPr>
          <p:cNvSpPr>
            <a:spLocks noGrp="1"/>
          </p:cNvSpPr>
          <p:nvPr>
            <p:ph type="title"/>
          </p:nvPr>
        </p:nvSpPr>
        <p:spPr>
          <a:xfrm>
            <a:off x="0" y="2"/>
            <a:ext cx="8084820" cy="396238"/>
          </a:xfrm>
        </p:spPr>
        <p:txBody>
          <a:bodyPr/>
          <a:lstStyle/>
          <a:p>
            <a:r>
              <a:rPr lang="en-GB" sz="2000" b="1" dirty="0"/>
              <a:t>Lesson 10 </a:t>
            </a:r>
            <a:r>
              <a:rPr lang="en-GB" sz="2000" dirty="0"/>
              <a:t>Using the generator effect to make a “generator”</a:t>
            </a:r>
            <a:br>
              <a:rPr lang="en-GB" sz="2000" b="1" dirty="0">
                <a:solidFill>
                  <a:srgbClr val="FF0000"/>
                </a:solidFill>
              </a:rPr>
            </a:br>
            <a:endParaRPr lang="en-GB" dirty="0"/>
          </a:p>
        </p:txBody>
      </p:sp>
      <p:sp>
        <p:nvSpPr>
          <p:cNvPr id="3" name="Rectangle 2">
            <a:extLst>
              <a:ext uri="{FF2B5EF4-FFF2-40B4-BE49-F238E27FC236}">
                <a16:creationId xmlns:a16="http://schemas.microsoft.com/office/drawing/2014/main" id="{491439BE-754F-4B25-B67F-96C79DB7FB2E}"/>
              </a:ext>
            </a:extLst>
          </p:cNvPr>
          <p:cNvSpPr/>
          <p:nvPr/>
        </p:nvSpPr>
        <p:spPr>
          <a:xfrm>
            <a:off x="160651" y="2427020"/>
            <a:ext cx="8822697" cy="369331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b="1" dirty="0">
                <a:solidFill>
                  <a:srgbClr val="000000"/>
                </a:solidFill>
              </a:rPr>
              <a:t>Task…</a:t>
            </a:r>
          </a:p>
          <a:p>
            <a:endParaRPr lang="en-GB" b="1" dirty="0">
              <a:solidFill>
                <a:srgbClr val="000000"/>
              </a:solidFill>
            </a:endParaRPr>
          </a:p>
          <a:p>
            <a:pPr marL="342900" indent="-342900">
              <a:buFont typeface="+mj-lt"/>
              <a:buAutoNum type="arabicPeriod"/>
            </a:pPr>
            <a:r>
              <a:rPr lang="en-GB" dirty="0">
                <a:solidFill>
                  <a:srgbClr val="000000"/>
                </a:solidFill>
              </a:rPr>
              <a:t>Use the resources provided to make your own notes and draw suitable diagrams that show this idea. </a:t>
            </a:r>
          </a:p>
          <a:p>
            <a:pPr marL="342900" indent="-342900">
              <a:buFont typeface="+mj-lt"/>
              <a:buAutoNum type="arabicPeriod"/>
            </a:pPr>
            <a:endParaRPr lang="en-GB" dirty="0">
              <a:solidFill>
                <a:srgbClr val="000000"/>
              </a:solidFill>
            </a:endParaRPr>
          </a:p>
          <a:p>
            <a:pPr marL="342900" indent="-342900">
              <a:buFont typeface="+mj-lt"/>
              <a:buAutoNum type="arabicPeriod"/>
            </a:pPr>
            <a:r>
              <a:rPr lang="en-GB" dirty="0">
                <a:solidFill>
                  <a:srgbClr val="000000"/>
                </a:solidFill>
              </a:rPr>
              <a:t>You should include ideas for both the D.C. and A.C. generator using the right hand rule.</a:t>
            </a:r>
          </a:p>
          <a:p>
            <a:pPr marL="342900" indent="-342900">
              <a:buFont typeface="+mj-lt"/>
              <a:buAutoNum type="arabicPeriod"/>
            </a:pPr>
            <a:endParaRPr lang="en-GB" i="0" dirty="0">
              <a:solidFill>
                <a:srgbClr val="000000"/>
              </a:solidFill>
              <a:effectLst/>
            </a:endParaRPr>
          </a:p>
          <a:p>
            <a:pPr marL="342900" indent="-342900">
              <a:buFont typeface="+mj-lt"/>
              <a:buAutoNum type="arabicPeriod"/>
            </a:pPr>
            <a:r>
              <a:rPr lang="en-GB" dirty="0">
                <a:solidFill>
                  <a:srgbClr val="000000"/>
                </a:solidFill>
              </a:rPr>
              <a:t>Also a clear explanation how the two types of commutator work.</a:t>
            </a:r>
          </a:p>
          <a:p>
            <a:pPr marL="342900" indent="-342900">
              <a:buFont typeface="+mj-lt"/>
              <a:buAutoNum type="arabicPeriod"/>
            </a:pPr>
            <a:endParaRPr lang="en-GB" i="0" dirty="0">
              <a:solidFill>
                <a:srgbClr val="000000"/>
              </a:solidFill>
              <a:effectLst/>
            </a:endParaRPr>
          </a:p>
          <a:p>
            <a:pPr marL="342900" indent="-342900">
              <a:buFont typeface="+mj-lt"/>
              <a:buAutoNum type="arabicPeriod"/>
            </a:pPr>
            <a:r>
              <a:rPr lang="en-GB" dirty="0">
                <a:solidFill>
                  <a:srgbClr val="000000"/>
                </a:solidFill>
              </a:rPr>
              <a:t>If able to try and explain why the angle the coil is at makes a difference?</a:t>
            </a:r>
          </a:p>
          <a:p>
            <a:pPr marL="342900" indent="-342900">
              <a:buFont typeface="+mj-lt"/>
              <a:buAutoNum type="arabicPeriod"/>
            </a:pPr>
            <a:endParaRPr lang="en-GB" i="0" dirty="0">
              <a:solidFill>
                <a:srgbClr val="000000"/>
              </a:solidFill>
              <a:effectLst/>
            </a:endParaRPr>
          </a:p>
          <a:p>
            <a:pPr marL="342900" indent="-342900">
              <a:buFont typeface="+mj-lt"/>
              <a:buAutoNum type="arabicPeriod"/>
            </a:pPr>
            <a:r>
              <a:rPr lang="en-GB" i="0" dirty="0">
                <a:solidFill>
                  <a:srgbClr val="000000"/>
                </a:solidFill>
                <a:effectLst/>
              </a:rPr>
              <a:t>Answer the spaced learning questions.</a:t>
            </a:r>
          </a:p>
          <a:p>
            <a:endParaRPr lang="en-GB" i="0" dirty="0">
              <a:solidFill>
                <a:srgbClr val="7030A0"/>
              </a:solidFill>
              <a:effectLst/>
            </a:endParaRPr>
          </a:p>
        </p:txBody>
      </p:sp>
      <p:sp>
        <p:nvSpPr>
          <p:cNvPr id="4" name="Rectangle 3">
            <a:extLst>
              <a:ext uri="{FF2B5EF4-FFF2-40B4-BE49-F238E27FC236}">
                <a16:creationId xmlns:a16="http://schemas.microsoft.com/office/drawing/2014/main" id="{8B04559B-1EB3-4885-98D4-FD504AC7C23F}"/>
              </a:ext>
            </a:extLst>
          </p:cNvPr>
          <p:cNvSpPr/>
          <p:nvPr/>
        </p:nvSpPr>
        <p:spPr>
          <a:xfrm>
            <a:off x="160651" y="651560"/>
            <a:ext cx="8822697" cy="1477328"/>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b="1" dirty="0">
                <a:solidFill>
                  <a:srgbClr val="000000"/>
                </a:solidFill>
              </a:rPr>
              <a:t>The Syllabus aim for this section is…</a:t>
            </a:r>
          </a:p>
          <a:p>
            <a:endParaRPr lang="en-GB" b="1" dirty="0">
              <a:solidFill>
                <a:srgbClr val="000000"/>
              </a:solidFill>
            </a:endParaRPr>
          </a:p>
          <a:p>
            <a:r>
              <a:rPr lang="en-GB" dirty="0"/>
              <a:t>6.16 describe the </a:t>
            </a:r>
            <a:r>
              <a:rPr lang="en-GB" b="1" dirty="0">
                <a:solidFill>
                  <a:srgbClr val="7030A0"/>
                </a:solidFill>
              </a:rPr>
              <a:t>generation</a:t>
            </a:r>
            <a:r>
              <a:rPr lang="en-GB" dirty="0"/>
              <a:t> of electricity by the </a:t>
            </a:r>
            <a:r>
              <a:rPr lang="en-GB" b="1" dirty="0">
                <a:solidFill>
                  <a:srgbClr val="7030A0"/>
                </a:solidFill>
              </a:rPr>
              <a:t>rotation</a:t>
            </a:r>
            <a:r>
              <a:rPr lang="en-GB" dirty="0"/>
              <a:t> of a </a:t>
            </a:r>
            <a:r>
              <a:rPr lang="en-GB" b="1" dirty="0">
                <a:solidFill>
                  <a:srgbClr val="7030A0"/>
                </a:solidFill>
              </a:rPr>
              <a:t>magnet</a:t>
            </a:r>
            <a:r>
              <a:rPr lang="en-GB" dirty="0"/>
              <a:t> within a coil of wire and of a coil of wire within a </a:t>
            </a:r>
            <a:r>
              <a:rPr lang="en-GB" b="1" dirty="0">
                <a:solidFill>
                  <a:srgbClr val="7030A0"/>
                </a:solidFill>
              </a:rPr>
              <a:t>magnetic field </a:t>
            </a:r>
            <a:r>
              <a:rPr lang="en-GB" dirty="0"/>
              <a:t>and describe the factors which affect the size of the </a:t>
            </a:r>
            <a:r>
              <a:rPr lang="en-GB" b="1" dirty="0">
                <a:solidFill>
                  <a:srgbClr val="7030A0"/>
                </a:solidFill>
              </a:rPr>
              <a:t>induced voltage.</a:t>
            </a:r>
          </a:p>
        </p:txBody>
      </p:sp>
    </p:spTree>
    <p:extLst>
      <p:ext uri="{BB962C8B-B14F-4D97-AF65-F5344CB8AC3E}">
        <p14:creationId xmlns:p14="http://schemas.microsoft.com/office/powerpoint/2010/main" val="3552767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bg/>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build="p"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156DA8F-6009-4736-A030-F843834ECA36}"/>
              </a:ext>
            </a:extLst>
          </p:cNvPr>
          <p:cNvGrpSpPr/>
          <p:nvPr/>
        </p:nvGrpSpPr>
        <p:grpSpPr>
          <a:xfrm>
            <a:off x="7520384" y="78983"/>
            <a:ext cx="1510588" cy="981918"/>
            <a:chOff x="6217086" y="668976"/>
            <a:chExt cx="1062328" cy="862618"/>
          </a:xfrm>
        </p:grpSpPr>
        <p:sp>
          <p:nvSpPr>
            <p:cNvPr id="15" name="Cube 14">
              <a:extLst>
                <a:ext uri="{FF2B5EF4-FFF2-40B4-BE49-F238E27FC236}">
                  <a16:creationId xmlns:a16="http://schemas.microsoft.com/office/drawing/2014/main" id="{05DE0B5D-F67C-48C6-8E22-24B79B2630A6}"/>
                </a:ext>
              </a:extLst>
            </p:cNvPr>
            <p:cNvSpPr/>
            <p:nvPr/>
          </p:nvSpPr>
          <p:spPr>
            <a:xfrm>
              <a:off x="6217086" y="693870"/>
              <a:ext cx="1062328" cy="837724"/>
            </a:xfrm>
            <a:prstGeom prst="cube">
              <a:avLst>
                <a:gd name="adj" fmla="val 38004"/>
              </a:avLst>
            </a:prstGeom>
            <a:solidFill>
              <a:schemeClr val="accent5">
                <a:lumMod val="40000"/>
                <a:lumOff val="60000"/>
              </a:schemeClr>
            </a:solidFill>
            <a:ln>
              <a:solidFill>
                <a:schemeClr val="tx1"/>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dirty="0">
                <a:blipFill>
                  <a:blip r:embed="rId2"/>
                  <a:stretch>
                    <a:fillRect/>
                  </a:stretch>
                </a:blipFill>
              </a:endParaRPr>
            </a:p>
          </p:txBody>
        </p:sp>
        <p:sp>
          <p:nvSpPr>
            <p:cNvPr id="13" name="TextBox 12">
              <a:extLst>
                <a:ext uri="{FF2B5EF4-FFF2-40B4-BE49-F238E27FC236}">
                  <a16:creationId xmlns:a16="http://schemas.microsoft.com/office/drawing/2014/main" id="{E8E2CA0C-6F37-4FB9-BB4B-D44562A8ED5E}"/>
                </a:ext>
              </a:extLst>
            </p:cNvPr>
            <p:cNvSpPr txBox="1"/>
            <p:nvPr/>
          </p:nvSpPr>
          <p:spPr>
            <a:xfrm>
              <a:off x="6669107" y="668976"/>
              <a:ext cx="303288" cy="400110"/>
            </a:xfrm>
            <a:prstGeom prst="rect">
              <a:avLst/>
            </a:prstGeom>
            <a:noFill/>
          </p:spPr>
          <p:txBody>
            <a:bodyPr wrap="none" rtlCol="0">
              <a:spAutoFit/>
            </a:bodyPr>
            <a:lstStyle/>
            <a:p>
              <a:r>
                <a:rPr lang="en-GB" sz="2000" dirty="0"/>
                <a:t>S</a:t>
              </a:r>
            </a:p>
          </p:txBody>
        </p:sp>
      </p:grpSp>
      <p:cxnSp>
        <p:nvCxnSpPr>
          <p:cNvPr id="16" name="Straight Connector 15">
            <a:extLst>
              <a:ext uri="{FF2B5EF4-FFF2-40B4-BE49-F238E27FC236}">
                <a16:creationId xmlns:a16="http://schemas.microsoft.com/office/drawing/2014/main" id="{6C79DB07-3F90-4A4B-823B-4EB805164E1C}"/>
              </a:ext>
            </a:extLst>
          </p:cNvPr>
          <p:cNvCxnSpPr>
            <a:cxnSpLocks/>
          </p:cNvCxnSpPr>
          <p:nvPr/>
        </p:nvCxnSpPr>
        <p:spPr>
          <a:xfrm>
            <a:off x="7695130" y="861874"/>
            <a:ext cx="702307" cy="0"/>
          </a:xfrm>
          <a:prstGeom prst="line">
            <a:avLst/>
          </a:prstGeom>
          <a:ln cap="rnd">
            <a:tailEnd type="none" w="lg" len="lg"/>
          </a:ln>
        </p:spPr>
        <p:style>
          <a:lnRef idx="3">
            <a:schemeClr val="accent2"/>
          </a:lnRef>
          <a:fillRef idx="0">
            <a:schemeClr val="accent2"/>
          </a:fillRef>
          <a:effectRef idx="2">
            <a:schemeClr val="accent2"/>
          </a:effectRef>
          <a:fontRef idx="minor">
            <a:schemeClr val="tx1"/>
          </a:fontRef>
        </p:style>
      </p:cxnSp>
      <p:grpSp>
        <p:nvGrpSpPr>
          <p:cNvPr id="18" name="Group 17">
            <a:extLst>
              <a:ext uri="{FF2B5EF4-FFF2-40B4-BE49-F238E27FC236}">
                <a16:creationId xmlns:a16="http://schemas.microsoft.com/office/drawing/2014/main" id="{A361E8FA-DE33-4775-AC7B-D9F5CB6F82CC}"/>
              </a:ext>
            </a:extLst>
          </p:cNvPr>
          <p:cNvGrpSpPr/>
          <p:nvPr/>
        </p:nvGrpSpPr>
        <p:grpSpPr>
          <a:xfrm>
            <a:off x="6246166" y="1403280"/>
            <a:ext cx="1510589" cy="953581"/>
            <a:chOff x="6527708" y="380397"/>
            <a:chExt cx="1062328" cy="837724"/>
          </a:xfrm>
        </p:grpSpPr>
        <p:sp>
          <p:nvSpPr>
            <p:cNvPr id="22" name="Cube 21">
              <a:extLst>
                <a:ext uri="{FF2B5EF4-FFF2-40B4-BE49-F238E27FC236}">
                  <a16:creationId xmlns:a16="http://schemas.microsoft.com/office/drawing/2014/main" id="{AD3E7FFF-DEC5-4ECC-866A-3ADE310E34B4}"/>
                </a:ext>
              </a:extLst>
            </p:cNvPr>
            <p:cNvSpPr/>
            <p:nvPr/>
          </p:nvSpPr>
          <p:spPr>
            <a:xfrm>
              <a:off x="6527708" y="380397"/>
              <a:ext cx="1062328" cy="837724"/>
            </a:xfrm>
            <a:prstGeom prst="cube">
              <a:avLst>
                <a:gd name="adj" fmla="val 38004"/>
              </a:avLst>
            </a:prstGeom>
            <a:solidFill>
              <a:srgbClr val="FF0000"/>
            </a:solidFill>
            <a:ln>
              <a:solidFill>
                <a:schemeClr val="tx1"/>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dirty="0">
                <a:blipFill>
                  <a:blip r:embed="rId2"/>
                  <a:stretch>
                    <a:fillRect/>
                  </a:stretch>
                </a:blipFill>
              </a:endParaRPr>
            </a:p>
          </p:txBody>
        </p:sp>
        <p:sp>
          <p:nvSpPr>
            <p:cNvPr id="20" name="TextBox 19">
              <a:extLst>
                <a:ext uri="{FF2B5EF4-FFF2-40B4-BE49-F238E27FC236}">
                  <a16:creationId xmlns:a16="http://schemas.microsoft.com/office/drawing/2014/main" id="{2A69B713-C3C5-4033-B8DF-45E48E196809}"/>
                </a:ext>
              </a:extLst>
            </p:cNvPr>
            <p:cNvSpPr txBox="1"/>
            <p:nvPr/>
          </p:nvSpPr>
          <p:spPr>
            <a:xfrm>
              <a:off x="6966899" y="386253"/>
              <a:ext cx="349776" cy="400110"/>
            </a:xfrm>
            <a:prstGeom prst="rect">
              <a:avLst/>
            </a:prstGeom>
            <a:noFill/>
          </p:spPr>
          <p:txBody>
            <a:bodyPr wrap="none" rtlCol="0">
              <a:spAutoFit/>
            </a:bodyPr>
            <a:lstStyle/>
            <a:p>
              <a:r>
                <a:rPr lang="en-GB" sz="2000" dirty="0"/>
                <a:t>N</a:t>
              </a:r>
            </a:p>
          </p:txBody>
        </p:sp>
      </p:grpSp>
      <p:cxnSp>
        <p:nvCxnSpPr>
          <p:cNvPr id="24" name="Straight Connector 23">
            <a:extLst>
              <a:ext uri="{FF2B5EF4-FFF2-40B4-BE49-F238E27FC236}">
                <a16:creationId xmlns:a16="http://schemas.microsoft.com/office/drawing/2014/main" id="{18ADF169-1E4D-442B-83BD-614E81099629}"/>
              </a:ext>
            </a:extLst>
          </p:cNvPr>
          <p:cNvCxnSpPr>
            <a:cxnSpLocks/>
          </p:cNvCxnSpPr>
          <p:nvPr/>
        </p:nvCxnSpPr>
        <p:spPr>
          <a:xfrm>
            <a:off x="7250478" y="1311563"/>
            <a:ext cx="694585" cy="0"/>
          </a:xfrm>
          <a:prstGeom prst="line">
            <a:avLst/>
          </a:prstGeom>
          <a:ln cap="rnd">
            <a:tailEnd type="none" w="lg" len="lg"/>
          </a:ln>
        </p:spPr>
        <p:style>
          <a:lnRef idx="3">
            <a:schemeClr val="accent2"/>
          </a:lnRef>
          <a:fillRef idx="0">
            <a:schemeClr val="accent2"/>
          </a:fillRef>
          <a:effectRef idx="2">
            <a:schemeClr val="accent2"/>
          </a:effectRef>
          <a:fontRef idx="minor">
            <a:schemeClr val="tx1"/>
          </a:fontRef>
        </p:style>
      </p:cxnSp>
      <p:cxnSp>
        <p:nvCxnSpPr>
          <p:cNvPr id="25" name="Straight Connector 24">
            <a:extLst>
              <a:ext uri="{FF2B5EF4-FFF2-40B4-BE49-F238E27FC236}">
                <a16:creationId xmlns:a16="http://schemas.microsoft.com/office/drawing/2014/main" id="{3B6B50C5-74D6-477B-81D0-69B5044BEB25}"/>
              </a:ext>
            </a:extLst>
          </p:cNvPr>
          <p:cNvCxnSpPr>
            <a:cxnSpLocks/>
          </p:cNvCxnSpPr>
          <p:nvPr/>
        </p:nvCxnSpPr>
        <p:spPr>
          <a:xfrm flipV="1">
            <a:off x="7953356" y="861872"/>
            <a:ext cx="452374" cy="449691"/>
          </a:xfrm>
          <a:prstGeom prst="line">
            <a:avLst/>
          </a:prstGeom>
          <a:ln cap="rnd">
            <a:tailEnd type="none" w="lg" len="lg"/>
          </a:ln>
        </p:spPr>
        <p:style>
          <a:lnRef idx="3">
            <a:schemeClr val="accent2"/>
          </a:lnRef>
          <a:fillRef idx="0">
            <a:schemeClr val="accent2"/>
          </a:fillRef>
          <a:effectRef idx="2">
            <a:schemeClr val="accent2"/>
          </a:effectRef>
          <a:fontRef idx="minor">
            <a:schemeClr val="tx1"/>
          </a:fontRef>
        </p:style>
      </p:cxnSp>
      <p:cxnSp>
        <p:nvCxnSpPr>
          <p:cNvPr id="26" name="Straight Connector 25">
            <a:extLst>
              <a:ext uri="{FF2B5EF4-FFF2-40B4-BE49-F238E27FC236}">
                <a16:creationId xmlns:a16="http://schemas.microsoft.com/office/drawing/2014/main" id="{7422E916-8450-4DF2-BBFD-0C9116B307AB}"/>
              </a:ext>
            </a:extLst>
          </p:cNvPr>
          <p:cNvCxnSpPr>
            <a:cxnSpLocks/>
          </p:cNvCxnSpPr>
          <p:nvPr/>
        </p:nvCxnSpPr>
        <p:spPr>
          <a:xfrm flipV="1">
            <a:off x="7541131" y="861298"/>
            <a:ext cx="155911" cy="159627"/>
          </a:xfrm>
          <a:prstGeom prst="line">
            <a:avLst/>
          </a:prstGeom>
          <a:ln cap="rnd">
            <a:tailEnd type="none" w="lg" len="lg"/>
          </a:ln>
        </p:spPr>
        <p:style>
          <a:lnRef idx="3">
            <a:schemeClr val="accent2"/>
          </a:lnRef>
          <a:fillRef idx="0">
            <a:schemeClr val="accent2"/>
          </a:fillRef>
          <a:effectRef idx="2">
            <a:schemeClr val="accent2"/>
          </a:effectRef>
          <a:fontRef idx="minor">
            <a:schemeClr val="tx1"/>
          </a:fontRef>
        </p:style>
      </p:cxnSp>
      <p:cxnSp>
        <p:nvCxnSpPr>
          <p:cNvPr id="27" name="Straight Connector 26">
            <a:extLst>
              <a:ext uri="{FF2B5EF4-FFF2-40B4-BE49-F238E27FC236}">
                <a16:creationId xmlns:a16="http://schemas.microsoft.com/office/drawing/2014/main" id="{85139902-0313-46B3-8B25-67C9E8AB1408}"/>
              </a:ext>
            </a:extLst>
          </p:cNvPr>
          <p:cNvCxnSpPr>
            <a:cxnSpLocks/>
          </p:cNvCxnSpPr>
          <p:nvPr/>
        </p:nvCxnSpPr>
        <p:spPr>
          <a:xfrm flipV="1">
            <a:off x="7250478" y="1119707"/>
            <a:ext cx="189123" cy="193633"/>
          </a:xfrm>
          <a:prstGeom prst="line">
            <a:avLst/>
          </a:prstGeom>
          <a:ln cap="rnd">
            <a:tailEnd type="none" w="lg" len="lg"/>
          </a:ln>
        </p:spPr>
        <p:style>
          <a:lnRef idx="3">
            <a:schemeClr val="accent2"/>
          </a:lnRef>
          <a:fillRef idx="0">
            <a:schemeClr val="accent2"/>
          </a:fillRef>
          <a:effectRef idx="2">
            <a:schemeClr val="accent2"/>
          </a:effectRef>
          <a:fontRef idx="minor">
            <a:schemeClr val="tx1"/>
          </a:fontRef>
        </p:style>
      </p:cxnSp>
      <p:cxnSp>
        <p:nvCxnSpPr>
          <p:cNvPr id="28" name="Straight Connector 27">
            <a:extLst>
              <a:ext uri="{FF2B5EF4-FFF2-40B4-BE49-F238E27FC236}">
                <a16:creationId xmlns:a16="http://schemas.microsoft.com/office/drawing/2014/main" id="{A766EFFB-BEF1-4E30-AA63-BA0420B6FACB}"/>
              </a:ext>
            </a:extLst>
          </p:cNvPr>
          <p:cNvCxnSpPr>
            <a:cxnSpLocks/>
          </p:cNvCxnSpPr>
          <p:nvPr/>
        </p:nvCxnSpPr>
        <p:spPr>
          <a:xfrm flipV="1">
            <a:off x="7035637" y="1119707"/>
            <a:ext cx="394705" cy="3926"/>
          </a:xfrm>
          <a:prstGeom prst="line">
            <a:avLst/>
          </a:prstGeom>
          <a:ln cap="rnd">
            <a:tailEnd type="none" w="lg" len="lg"/>
          </a:ln>
        </p:spPr>
        <p:style>
          <a:lnRef idx="3">
            <a:schemeClr val="accent2"/>
          </a:lnRef>
          <a:fillRef idx="0">
            <a:schemeClr val="accent2"/>
          </a:fillRef>
          <a:effectRef idx="2">
            <a:schemeClr val="accent2"/>
          </a:effectRef>
          <a:fontRef idx="minor">
            <a:schemeClr val="tx1"/>
          </a:fontRef>
        </p:style>
      </p:cxnSp>
      <p:cxnSp>
        <p:nvCxnSpPr>
          <p:cNvPr id="29" name="Straight Connector 28">
            <a:extLst>
              <a:ext uri="{FF2B5EF4-FFF2-40B4-BE49-F238E27FC236}">
                <a16:creationId xmlns:a16="http://schemas.microsoft.com/office/drawing/2014/main" id="{A0DB2FCD-AF82-417D-84FA-76319F20CD82}"/>
              </a:ext>
            </a:extLst>
          </p:cNvPr>
          <p:cNvCxnSpPr>
            <a:cxnSpLocks/>
          </p:cNvCxnSpPr>
          <p:nvPr/>
        </p:nvCxnSpPr>
        <p:spPr>
          <a:xfrm flipV="1">
            <a:off x="7147688" y="1025971"/>
            <a:ext cx="394705" cy="3926"/>
          </a:xfrm>
          <a:prstGeom prst="line">
            <a:avLst/>
          </a:prstGeom>
          <a:ln cap="rnd">
            <a:tailEnd type="none" w="lg" len="lg"/>
          </a:ln>
        </p:spPr>
        <p:style>
          <a:lnRef idx="3">
            <a:schemeClr val="accent2"/>
          </a:lnRef>
          <a:fillRef idx="0">
            <a:schemeClr val="accent2"/>
          </a:fillRef>
          <a:effectRef idx="2">
            <a:schemeClr val="accent2"/>
          </a:effectRef>
          <a:fontRef idx="minor">
            <a:schemeClr val="tx1"/>
          </a:fontRef>
        </p:style>
      </p:cxnSp>
      <p:sp>
        <p:nvSpPr>
          <p:cNvPr id="30" name="Isosceles Triangle 29">
            <a:extLst>
              <a:ext uri="{FF2B5EF4-FFF2-40B4-BE49-F238E27FC236}">
                <a16:creationId xmlns:a16="http://schemas.microsoft.com/office/drawing/2014/main" id="{F0985171-9786-47DE-BD2F-1A6AAA954945}"/>
              </a:ext>
            </a:extLst>
          </p:cNvPr>
          <p:cNvSpPr/>
          <p:nvPr/>
        </p:nvSpPr>
        <p:spPr>
          <a:xfrm rot="5593543">
            <a:off x="7932222" y="762496"/>
            <a:ext cx="146225" cy="192613"/>
          </a:xfrm>
          <a:prstGeom prst="triangle">
            <a:avLst/>
          </a:prstGeom>
          <a:solidFill>
            <a:srgbClr val="C0504D"/>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dirty="0">
              <a:blipFill>
                <a:blip r:embed="rId2"/>
                <a:stretch>
                  <a:fillRect/>
                </a:stretch>
              </a:blipFill>
            </a:endParaRPr>
          </a:p>
        </p:txBody>
      </p:sp>
      <p:sp>
        <p:nvSpPr>
          <p:cNvPr id="31" name="Isosceles Triangle 30">
            <a:extLst>
              <a:ext uri="{FF2B5EF4-FFF2-40B4-BE49-F238E27FC236}">
                <a16:creationId xmlns:a16="http://schemas.microsoft.com/office/drawing/2014/main" id="{CC4785A8-68FC-45D9-BB68-C2FECFE8460A}"/>
              </a:ext>
            </a:extLst>
          </p:cNvPr>
          <p:cNvSpPr/>
          <p:nvPr/>
        </p:nvSpPr>
        <p:spPr>
          <a:xfrm rot="16683366">
            <a:off x="7613289" y="1215257"/>
            <a:ext cx="146225" cy="192613"/>
          </a:xfrm>
          <a:prstGeom prst="triangle">
            <a:avLst/>
          </a:prstGeom>
          <a:solidFill>
            <a:srgbClr val="C0504D"/>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dirty="0">
              <a:blipFill>
                <a:blip r:embed="rId2"/>
                <a:stretch>
                  <a:fillRect/>
                </a:stretch>
              </a:blipFill>
            </a:endParaRPr>
          </a:p>
        </p:txBody>
      </p:sp>
      <p:grpSp>
        <p:nvGrpSpPr>
          <p:cNvPr id="71" name="Group 70">
            <a:extLst>
              <a:ext uri="{FF2B5EF4-FFF2-40B4-BE49-F238E27FC236}">
                <a16:creationId xmlns:a16="http://schemas.microsoft.com/office/drawing/2014/main" id="{166E05A1-3C35-487C-906D-63644761CCD4}"/>
              </a:ext>
            </a:extLst>
          </p:cNvPr>
          <p:cNvGrpSpPr/>
          <p:nvPr/>
        </p:nvGrpSpPr>
        <p:grpSpPr>
          <a:xfrm>
            <a:off x="6086194" y="2570461"/>
            <a:ext cx="2868379" cy="1717077"/>
            <a:chOff x="5783078" y="3162863"/>
            <a:chExt cx="3206701" cy="1898336"/>
          </a:xfrm>
        </p:grpSpPr>
        <p:grpSp>
          <p:nvGrpSpPr>
            <p:cNvPr id="2" name="Group 1">
              <a:extLst>
                <a:ext uri="{FF2B5EF4-FFF2-40B4-BE49-F238E27FC236}">
                  <a16:creationId xmlns:a16="http://schemas.microsoft.com/office/drawing/2014/main" id="{ED5B738F-2FCB-40DF-98EA-73F357551C8C}"/>
                </a:ext>
              </a:extLst>
            </p:cNvPr>
            <p:cNvGrpSpPr/>
            <p:nvPr/>
          </p:nvGrpSpPr>
          <p:grpSpPr>
            <a:xfrm>
              <a:off x="6124822" y="4914974"/>
              <a:ext cx="2520291" cy="146225"/>
              <a:chOff x="5877331" y="5854774"/>
              <a:chExt cx="2520291" cy="146225"/>
            </a:xfrm>
          </p:grpSpPr>
          <p:cxnSp>
            <p:nvCxnSpPr>
              <p:cNvPr id="3" name="Straight Arrow Connector 2">
                <a:extLst>
                  <a:ext uri="{FF2B5EF4-FFF2-40B4-BE49-F238E27FC236}">
                    <a16:creationId xmlns:a16="http://schemas.microsoft.com/office/drawing/2014/main" id="{5F783C4B-B28E-4D8C-8B6D-1C92E065BEA1}"/>
                  </a:ext>
                </a:extLst>
              </p:cNvPr>
              <p:cNvCxnSpPr>
                <a:cxnSpLocks/>
              </p:cNvCxnSpPr>
              <p:nvPr/>
            </p:nvCxnSpPr>
            <p:spPr>
              <a:xfrm>
                <a:off x="5877331" y="5927887"/>
                <a:ext cx="2520291" cy="0"/>
              </a:xfrm>
              <a:prstGeom prst="straightConnector1">
                <a:avLst/>
              </a:prstGeom>
              <a:ln>
                <a:solidFill>
                  <a:srgbClr val="00B0F0"/>
                </a:solidFill>
                <a:tailEnd type="none"/>
              </a:ln>
            </p:spPr>
            <p:style>
              <a:lnRef idx="2">
                <a:schemeClr val="accent1"/>
              </a:lnRef>
              <a:fillRef idx="0">
                <a:schemeClr val="accent1"/>
              </a:fillRef>
              <a:effectRef idx="1">
                <a:schemeClr val="accent1"/>
              </a:effectRef>
              <a:fontRef idx="minor">
                <a:schemeClr val="tx1"/>
              </a:fontRef>
            </p:style>
          </p:cxnSp>
          <p:sp>
            <p:nvSpPr>
              <p:cNvPr id="4" name="Isosceles Triangle 3">
                <a:extLst>
                  <a:ext uri="{FF2B5EF4-FFF2-40B4-BE49-F238E27FC236}">
                    <a16:creationId xmlns:a16="http://schemas.microsoft.com/office/drawing/2014/main" id="{4FC18A3D-09CD-4716-A328-1F255A1221C3}"/>
                  </a:ext>
                </a:extLst>
              </p:cNvPr>
              <p:cNvSpPr/>
              <p:nvPr/>
            </p:nvSpPr>
            <p:spPr>
              <a:xfrm rot="5400000">
                <a:off x="7079179" y="5831580"/>
                <a:ext cx="146225" cy="192613"/>
              </a:xfrm>
              <a:prstGeom prst="triangle">
                <a:avLst/>
              </a:prstGeom>
              <a:solidFill>
                <a:srgbClr val="00B0F0"/>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sz="1300" dirty="0">
                  <a:blipFill>
                    <a:blip r:embed="rId2"/>
                    <a:stretch>
                      <a:fillRect/>
                    </a:stretch>
                  </a:blipFill>
                </a:endParaRPr>
              </a:p>
            </p:txBody>
          </p:sp>
        </p:grpSp>
        <p:grpSp>
          <p:nvGrpSpPr>
            <p:cNvPr id="5" name="Group 4">
              <a:extLst>
                <a:ext uri="{FF2B5EF4-FFF2-40B4-BE49-F238E27FC236}">
                  <a16:creationId xmlns:a16="http://schemas.microsoft.com/office/drawing/2014/main" id="{9CC3BF82-4564-4DEA-BCB6-835343724138}"/>
                </a:ext>
              </a:extLst>
            </p:cNvPr>
            <p:cNvGrpSpPr/>
            <p:nvPr/>
          </p:nvGrpSpPr>
          <p:grpSpPr>
            <a:xfrm>
              <a:off x="6151864" y="3162863"/>
              <a:ext cx="2520291" cy="146225"/>
              <a:chOff x="5904373" y="4323161"/>
              <a:chExt cx="2520291" cy="146225"/>
            </a:xfrm>
          </p:grpSpPr>
          <p:cxnSp>
            <p:nvCxnSpPr>
              <p:cNvPr id="6" name="Straight Arrow Connector 5">
                <a:extLst>
                  <a:ext uri="{FF2B5EF4-FFF2-40B4-BE49-F238E27FC236}">
                    <a16:creationId xmlns:a16="http://schemas.microsoft.com/office/drawing/2014/main" id="{C84EE5BD-0520-45AF-BEB0-3EAA477AD4C2}"/>
                  </a:ext>
                </a:extLst>
              </p:cNvPr>
              <p:cNvCxnSpPr>
                <a:cxnSpLocks/>
              </p:cNvCxnSpPr>
              <p:nvPr/>
            </p:nvCxnSpPr>
            <p:spPr>
              <a:xfrm>
                <a:off x="5904373" y="4396274"/>
                <a:ext cx="2520291" cy="0"/>
              </a:xfrm>
              <a:prstGeom prst="straightConnector1">
                <a:avLst/>
              </a:prstGeom>
              <a:ln>
                <a:solidFill>
                  <a:srgbClr val="00B0F0"/>
                </a:solidFill>
                <a:tailEnd type="none"/>
              </a:ln>
            </p:spPr>
            <p:style>
              <a:lnRef idx="2">
                <a:schemeClr val="accent1"/>
              </a:lnRef>
              <a:fillRef idx="0">
                <a:schemeClr val="accent1"/>
              </a:fillRef>
              <a:effectRef idx="1">
                <a:schemeClr val="accent1"/>
              </a:effectRef>
              <a:fontRef idx="minor">
                <a:schemeClr val="tx1"/>
              </a:fontRef>
            </p:style>
          </p:cxnSp>
          <p:sp>
            <p:nvSpPr>
              <p:cNvPr id="7" name="Isosceles Triangle 6">
                <a:extLst>
                  <a:ext uri="{FF2B5EF4-FFF2-40B4-BE49-F238E27FC236}">
                    <a16:creationId xmlns:a16="http://schemas.microsoft.com/office/drawing/2014/main" id="{969BFFF4-33E6-4C11-A26B-54FCD82C88E6}"/>
                  </a:ext>
                </a:extLst>
              </p:cNvPr>
              <p:cNvSpPr/>
              <p:nvPr/>
            </p:nvSpPr>
            <p:spPr>
              <a:xfrm rot="5400000">
                <a:off x="7106220" y="4299967"/>
                <a:ext cx="146225" cy="192613"/>
              </a:xfrm>
              <a:prstGeom prst="triangle">
                <a:avLst/>
              </a:prstGeom>
              <a:solidFill>
                <a:srgbClr val="00B0F0"/>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sz="1300" dirty="0">
                  <a:blipFill>
                    <a:blip r:embed="rId2"/>
                    <a:stretch>
                      <a:fillRect/>
                    </a:stretch>
                  </a:blipFill>
                </a:endParaRPr>
              </a:p>
            </p:txBody>
          </p:sp>
        </p:grpSp>
        <p:sp>
          <p:nvSpPr>
            <p:cNvPr id="8" name="Rectangle 7">
              <a:extLst>
                <a:ext uri="{FF2B5EF4-FFF2-40B4-BE49-F238E27FC236}">
                  <a16:creationId xmlns:a16="http://schemas.microsoft.com/office/drawing/2014/main" id="{8CEAAA01-8AAC-49CD-B665-1F882A206236}"/>
                </a:ext>
              </a:extLst>
            </p:cNvPr>
            <p:cNvSpPr/>
            <p:nvPr/>
          </p:nvSpPr>
          <p:spPr>
            <a:xfrm>
              <a:off x="8646574" y="3196479"/>
              <a:ext cx="343205" cy="1833752"/>
            </a:xfrm>
            <a:prstGeom prst="rect">
              <a:avLst/>
            </a:prstGeom>
            <a:solidFill>
              <a:schemeClr val="accent5">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GB" sz="1300" dirty="0">
                  <a:ln w="0"/>
                  <a:solidFill>
                    <a:schemeClr val="tx1"/>
                  </a:solidFill>
                  <a:effectLst>
                    <a:outerShdw blurRad="38100" dist="19050" dir="2700000" algn="tl" rotWithShape="0">
                      <a:schemeClr val="dk1">
                        <a:alpha val="40000"/>
                      </a:schemeClr>
                    </a:outerShdw>
                  </a:effectLst>
                </a:rPr>
                <a:t>S</a:t>
              </a:r>
            </a:p>
          </p:txBody>
        </p:sp>
        <p:sp>
          <p:nvSpPr>
            <p:cNvPr id="17" name="TextBox 16">
              <a:extLst>
                <a:ext uri="{FF2B5EF4-FFF2-40B4-BE49-F238E27FC236}">
                  <a16:creationId xmlns:a16="http://schemas.microsoft.com/office/drawing/2014/main" id="{7DB94360-92FA-4607-BF49-4B3E5313B99F}"/>
                </a:ext>
              </a:extLst>
            </p:cNvPr>
            <p:cNvSpPr txBox="1"/>
            <p:nvPr/>
          </p:nvSpPr>
          <p:spPr>
            <a:xfrm>
              <a:off x="6204684" y="3355963"/>
              <a:ext cx="272832" cy="323165"/>
            </a:xfrm>
            <a:prstGeom prst="rect">
              <a:avLst/>
            </a:prstGeom>
            <a:noFill/>
          </p:spPr>
          <p:txBody>
            <a:bodyPr wrap="square" rtlCol="0">
              <a:spAutoFit/>
            </a:bodyPr>
            <a:lstStyle/>
            <a:p>
              <a:r>
                <a:rPr lang="en-GB" sz="1300" dirty="0"/>
                <a:t>F</a:t>
              </a:r>
            </a:p>
          </p:txBody>
        </p:sp>
        <p:sp>
          <p:nvSpPr>
            <p:cNvPr id="45" name="Rectangle 44">
              <a:extLst>
                <a:ext uri="{FF2B5EF4-FFF2-40B4-BE49-F238E27FC236}">
                  <a16:creationId xmlns:a16="http://schemas.microsoft.com/office/drawing/2014/main" id="{9B597792-41B8-41A1-8B3C-E1688A6271B0}"/>
                </a:ext>
              </a:extLst>
            </p:cNvPr>
            <p:cNvSpPr/>
            <p:nvPr/>
          </p:nvSpPr>
          <p:spPr>
            <a:xfrm>
              <a:off x="5783078" y="3196479"/>
              <a:ext cx="343205" cy="1833752"/>
            </a:xfrm>
            <a:prstGeom prst="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r>
                <a:rPr lang="en-GB" sz="1300" dirty="0">
                  <a:ln w="0"/>
                  <a:solidFill>
                    <a:schemeClr val="tx1"/>
                  </a:solidFill>
                  <a:effectLst>
                    <a:outerShdw blurRad="38100" dist="19050" dir="2700000" algn="tl" rotWithShape="0">
                      <a:schemeClr val="dk1">
                        <a:alpha val="40000"/>
                      </a:schemeClr>
                    </a:outerShdw>
                  </a:effectLst>
                </a:rPr>
                <a:t>N</a:t>
              </a:r>
            </a:p>
          </p:txBody>
        </p:sp>
        <p:cxnSp>
          <p:nvCxnSpPr>
            <p:cNvPr id="46" name="Straight Connector 45">
              <a:extLst>
                <a:ext uri="{FF2B5EF4-FFF2-40B4-BE49-F238E27FC236}">
                  <a16:creationId xmlns:a16="http://schemas.microsoft.com/office/drawing/2014/main" id="{ACF8EC76-71E8-4CD8-BF4A-AFD565BC5AAF}"/>
                </a:ext>
              </a:extLst>
            </p:cNvPr>
            <p:cNvCxnSpPr>
              <a:cxnSpLocks/>
            </p:cNvCxnSpPr>
            <p:nvPr/>
          </p:nvCxnSpPr>
          <p:spPr>
            <a:xfrm>
              <a:off x="6507797" y="3920332"/>
              <a:ext cx="1835064" cy="0"/>
            </a:xfrm>
            <a:prstGeom prst="line">
              <a:avLst/>
            </a:prstGeom>
            <a:ln>
              <a:tailEnd type="none" w="lg" len="lg"/>
            </a:ln>
          </p:spPr>
          <p:style>
            <a:lnRef idx="2">
              <a:schemeClr val="accent2"/>
            </a:lnRef>
            <a:fillRef idx="0">
              <a:schemeClr val="accent2"/>
            </a:fillRef>
            <a:effectRef idx="1">
              <a:schemeClr val="accent2"/>
            </a:effectRef>
            <a:fontRef idx="minor">
              <a:schemeClr val="tx1"/>
            </a:fontRef>
          </p:style>
        </p:cxnSp>
        <p:cxnSp>
          <p:nvCxnSpPr>
            <p:cNvPr id="47" name="Straight Connector 46">
              <a:extLst>
                <a:ext uri="{FF2B5EF4-FFF2-40B4-BE49-F238E27FC236}">
                  <a16:creationId xmlns:a16="http://schemas.microsoft.com/office/drawing/2014/main" id="{5FED74D2-3151-48A6-AF01-5CCD4537772A}"/>
                </a:ext>
              </a:extLst>
            </p:cNvPr>
            <p:cNvCxnSpPr>
              <a:cxnSpLocks/>
            </p:cNvCxnSpPr>
            <p:nvPr/>
          </p:nvCxnSpPr>
          <p:spPr>
            <a:xfrm>
              <a:off x="6507797" y="3987007"/>
              <a:ext cx="1835064" cy="0"/>
            </a:xfrm>
            <a:prstGeom prst="line">
              <a:avLst/>
            </a:prstGeom>
            <a:ln>
              <a:tailEnd type="none" w="lg" len="lg"/>
            </a:ln>
          </p:spPr>
          <p:style>
            <a:lnRef idx="2">
              <a:schemeClr val="accent2"/>
            </a:lnRef>
            <a:fillRef idx="0">
              <a:schemeClr val="accent2"/>
            </a:fillRef>
            <a:effectRef idx="1">
              <a:schemeClr val="accent2"/>
            </a:effectRef>
            <a:fontRef idx="minor">
              <a:schemeClr val="tx1"/>
            </a:fontRef>
          </p:style>
        </p:cxnSp>
        <p:cxnSp>
          <p:nvCxnSpPr>
            <p:cNvPr id="48" name="Straight Connector 47">
              <a:extLst>
                <a:ext uri="{FF2B5EF4-FFF2-40B4-BE49-F238E27FC236}">
                  <a16:creationId xmlns:a16="http://schemas.microsoft.com/office/drawing/2014/main" id="{571131A2-B311-4B74-A547-1FC9FFFCB10A}"/>
                </a:ext>
              </a:extLst>
            </p:cNvPr>
            <p:cNvCxnSpPr>
              <a:cxnSpLocks/>
            </p:cNvCxnSpPr>
            <p:nvPr/>
          </p:nvCxnSpPr>
          <p:spPr>
            <a:xfrm>
              <a:off x="6507797" y="4061737"/>
              <a:ext cx="1835064" cy="0"/>
            </a:xfrm>
            <a:prstGeom prst="line">
              <a:avLst/>
            </a:prstGeom>
            <a:ln>
              <a:tailEnd type="none" w="lg" len="lg"/>
            </a:ln>
          </p:spPr>
          <p:style>
            <a:lnRef idx="2">
              <a:schemeClr val="accent2"/>
            </a:lnRef>
            <a:fillRef idx="0">
              <a:schemeClr val="accent2"/>
            </a:fillRef>
            <a:effectRef idx="1">
              <a:schemeClr val="accent2"/>
            </a:effectRef>
            <a:fontRef idx="minor">
              <a:schemeClr val="tx1"/>
            </a:fontRef>
          </p:style>
        </p:cxnSp>
        <p:cxnSp>
          <p:nvCxnSpPr>
            <p:cNvPr id="49" name="Straight Connector 48">
              <a:extLst>
                <a:ext uri="{FF2B5EF4-FFF2-40B4-BE49-F238E27FC236}">
                  <a16:creationId xmlns:a16="http://schemas.microsoft.com/office/drawing/2014/main" id="{61E1A109-831A-4543-A1DA-75BA78998546}"/>
                </a:ext>
              </a:extLst>
            </p:cNvPr>
            <p:cNvCxnSpPr>
              <a:cxnSpLocks/>
            </p:cNvCxnSpPr>
            <p:nvPr/>
          </p:nvCxnSpPr>
          <p:spPr>
            <a:xfrm>
              <a:off x="6509447" y="4149073"/>
              <a:ext cx="1835064" cy="0"/>
            </a:xfrm>
            <a:prstGeom prst="line">
              <a:avLst/>
            </a:prstGeom>
            <a:ln>
              <a:tailEnd type="none" w="lg" len="lg"/>
            </a:ln>
          </p:spPr>
          <p:style>
            <a:lnRef idx="2">
              <a:schemeClr val="accent2"/>
            </a:lnRef>
            <a:fillRef idx="0">
              <a:schemeClr val="accent2"/>
            </a:fillRef>
            <a:effectRef idx="1">
              <a:schemeClr val="accent2"/>
            </a:effectRef>
            <a:fontRef idx="minor">
              <a:schemeClr val="tx1"/>
            </a:fontRef>
          </p:style>
        </p:cxnSp>
        <p:sp>
          <p:nvSpPr>
            <p:cNvPr id="50" name="Oval 49">
              <a:extLst>
                <a:ext uri="{FF2B5EF4-FFF2-40B4-BE49-F238E27FC236}">
                  <a16:creationId xmlns:a16="http://schemas.microsoft.com/office/drawing/2014/main" id="{EF15FDCF-23EE-4E10-9184-95B69DF8F691}"/>
                </a:ext>
              </a:extLst>
            </p:cNvPr>
            <p:cNvSpPr/>
            <p:nvPr/>
          </p:nvSpPr>
          <p:spPr>
            <a:xfrm>
              <a:off x="6346968" y="3894138"/>
              <a:ext cx="301323" cy="301323"/>
            </a:xfrm>
            <a:prstGeom prst="ellipse">
              <a:avLst/>
            </a:prstGeom>
            <a:ln>
              <a:solidFill>
                <a:srgbClr val="C0504D"/>
              </a:solidFill>
            </a:ln>
          </p:spPr>
          <p:style>
            <a:lnRef idx="2">
              <a:schemeClr val="dk1"/>
            </a:lnRef>
            <a:fillRef idx="1">
              <a:schemeClr val="lt1"/>
            </a:fillRef>
            <a:effectRef idx="0">
              <a:schemeClr val="dk1"/>
            </a:effectRef>
            <a:fontRef idx="minor">
              <a:schemeClr val="dk1"/>
            </a:fontRef>
          </p:style>
          <p:txBody>
            <a:bodyPr rtlCol="0" anchor="ctr"/>
            <a:lstStyle/>
            <a:p>
              <a:pPr algn="ctr"/>
              <a:r>
                <a:rPr lang="en-GB" sz="1300" dirty="0">
                  <a:ln w="0"/>
                  <a:solidFill>
                    <a:schemeClr val="tx1"/>
                  </a:solidFill>
                  <a:effectLst>
                    <a:outerShdw blurRad="38100" dist="19050" dir="2700000" algn="tl" rotWithShape="0">
                      <a:schemeClr val="dk1">
                        <a:alpha val="40000"/>
                      </a:schemeClr>
                    </a:outerShdw>
                  </a:effectLst>
                </a:rPr>
                <a:t>X</a:t>
              </a:r>
            </a:p>
          </p:txBody>
        </p:sp>
        <p:grpSp>
          <p:nvGrpSpPr>
            <p:cNvPr id="51" name="Group 50">
              <a:extLst>
                <a:ext uri="{FF2B5EF4-FFF2-40B4-BE49-F238E27FC236}">
                  <a16:creationId xmlns:a16="http://schemas.microsoft.com/office/drawing/2014/main" id="{F5A42B36-D188-4485-9672-00DEABC42119}"/>
                </a:ext>
              </a:extLst>
            </p:cNvPr>
            <p:cNvGrpSpPr/>
            <p:nvPr/>
          </p:nvGrpSpPr>
          <p:grpSpPr>
            <a:xfrm>
              <a:off x="8125897" y="3894137"/>
              <a:ext cx="301323" cy="301323"/>
              <a:chOff x="7878406" y="4833937"/>
              <a:chExt cx="301323" cy="301323"/>
            </a:xfrm>
          </p:grpSpPr>
          <p:sp>
            <p:nvSpPr>
              <p:cNvPr id="52" name="Oval 51">
                <a:extLst>
                  <a:ext uri="{FF2B5EF4-FFF2-40B4-BE49-F238E27FC236}">
                    <a16:creationId xmlns:a16="http://schemas.microsoft.com/office/drawing/2014/main" id="{87A2867B-6AEB-4DC7-8E24-2ED618219759}"/>
                  </a:ext>
                </a:extLst>
              </p:cNvPr>
              <p:cNvSpPr/>
              <p:nvPr/>
            </p:nvSpPr>
            <p:spPr>
              <a:xfrm>
                <a:off x="7878406" y="4833937"/>
                <a:ext cx="301323" cy="301323"/>
              </a:xfrm>
              <a:prstGeom prst="ellipse">
                <a:avLst/>
              </a:prstGeom>
              <a:ln>
                <a:solidFill>
                  <a:srgbClr val="C0504D"/>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sz="1300" dirty="0">
                  <a:ln w="0"/>
                  <a:solidFill>
                    <a:schemeClr val="tx1"/>
                  </a:solidFill>
                  <a:effectLst>
                    <a:outerShdw blurRad="38100" dist="19050" dir="2700000" algn="tl" rotWithShape="0">
                      <a:schemeClr val="dk1">
                        <a:alpha val="40000"/>
                      </a:schemeClr>
                    </a:outerShdw>
                  </a:effectLst>
                </a:endParaRPr>
              </a:p>
            </p:txBody>
          </p:sp>
          <p:sp>
            <p:nvSpPr>
              <p:cNvPr id="53" name="Oval 52">
                <a:extLst>
                  <a:ext uri="{FF2B5EF4-FFF2-40B4-BE49-F238E27FC236}">
                    <a16:creationId xmlns:a16="http://schemas.microsoft.com/office/drawing/2014/main" id="{EF97DB18-3F28-4CCA-80E3-BA3B2C21E923}"/>
                  </a:ext>
                </a:extLst>
              </p:cNvPr>
              <p:cNvSpPr/>
              <p:nvPr/>
            </p:nvSpPr>
            <p:spPr>
              <a:xfrm>
                <a:off x="8013905" y="4964906"/>
                <a:ext cx="45719" cy="45719"/>
              </a:xfrm>
              <a:prstGeom prst="ellipse">
                <a:avLst/>
              </a:prstGeom>
              <a:solidFill>
                <a:schemeClr val="tx1"/>
              </a:solidFill>
              <a:ln>
                <a:solidFill>
                  <a:schemeClr val="tx1"/>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sz="1300" dirty="0">
                  <a:blipFill>
                    <a:blip r:embed="rId2"/>
                    <a:stretch>
                      <a:fillRect/>
                    </a:stretch>
                  </a:blipFill>
                </a:endParaRPr>
              </a:p>
            </p:txBody>
          </p:sp>
        </p:grpSp>
        <p:sp>
          <p:nvSpPr>
            <p:cNvPr id="54" name="Oval 53">
              <a:extLst>
                <a:ext uri="{FF2B5EF4-FFF2-40B4-BE49-F238E27FC236}">
                  <a16:creationId xmlns:a16="http://schemas.microsoft.com/office/drawing/2014/main" id="{44E90683-2D52-40ED-9471-4C5C15560A66}"/>
                </a:ext>
              </a:extLst>
            </p:cNvPr>
            <p:cNvSpPr/>
            <p:nvPr/>
          </p:nvSpPr>
          <p:spPr>
            <a:xfrm>
              <a:off x="7367997" y="3987007"/>
              <a:ext cx="97063" cy="97063"/>
            </a:xfrm>
            <a:prstGeom prst="ellipse">
              <a:avLst/>
            </a:prstGeom>
            <a:solidFill>
              <a:schemeClr val="tx1"/>
            </a:solidFill>
            <a:ln>
              <a:solidFill>
                <a:schemeClr val="tx1"/>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sz="1300" dirty="0">
                <a:blipFill>
                  <a:blip r:embed="rId2"/>
                  <a:stretch>
                    <a:fillRect/>
                  </a:stretch>
                </a:blipFill>
              </a:endParaRPr>
            </a:p>
          </p:txBody>
        </p:sp>
        <p:cxnSp>
          <p:nvCxnSpPr>
            <p:cNvPr id="55" name="Straight Connector 54">
              <a:extLst>
                <a:ext uri="{FF2B5EF4-FFF2-40B4-BE49-F238E27FC236}">
                  <a16:creationId xmlns:a16="http://schemas.microsoft.com/office/drawing/2014/main" id="{2F370149-9701-4E0E-BE2C-12230A7A92E9}"/>
                </a:ext>
              </a:extLst>
            </p:cNvPr>
            <p:cNvCxnSpPr>
              <a:cxnSpLocks/>
            </p:cNvCxnSpPr>
            <p:nvPr/>
          </p:nvCxnSpPr>
          <p:spPr>
            <a:xfrm>
              <a:off x="7412673" y="3403284"/>
              <a:ext cx="0" cy="709929"/>
            </a:xfrm>
            <a:prstGeom prst="line">
              <a:avLst/>
            </a:prstGeom>
            <a:ln>
              <a:prstDash val="dash"/>
              <a:tailEnd type="none" w="lg" len="lg"/>
            </a:ln>
          </p:spPr>
          <p:style>
            <a:lnRef idx="2">
              <a:schemeClr val="dk1"/>
            </a:lnRef>
            <a:fillRef idx="0">
              <a:schemeClr val="dk1"/>
            </a:fillRef>
            <a:effectRef idx="1">
              <a:schemeClr val="dk1"/>
            </a:effectRef>
            <a:fontRef idx="minor">
              <a:schemeClr val="tx1"/>
            </a:fontRef>
          </p:style>
        </p:cxnSp>
        <p:cxnSp>
          <p:nvCxnSpPr>
            <p:cNvPr id="56" name="Straight Arrow Connector 55">
              <a:extLst>
                <a:ext uri="{FF2B5EF4-FFF2-40B4-BE49-F238E27FC236}">
                  <a16:creationId xmlns:a16="http://schemas.microsoft.com/office/drawing/2014/main" id="{554D680F-5FA7-493F-883F-FED7DC332BB1}"/>
                </a:ext>
              </a:extLst>
            </p:cNvPr>
            <p:cNvCxnSpPr>
              <a:cxnSpLocks/>
            </p:cNvCxnSpPr>
            <p:nvPr/>
          </p:nvCxnSpPr>
          <p:spPr>
            <a:xfrm>
              <a:off x="8290243" y="4244961"/>
              <a:ext cx="0" cy="641025"/>
            </a:xfrm>
            <a:prstGeom prst="straightConnector1">
              <a:avLst/>
            </a:prstGeom>
            <a:ln>
              <a:tailEnd type="triangle"/>
            </a:ln>
          </p:spPr>
          <p:style>
            <a:lnRef idx="2">
              <a:schemeClr val="accent3"/>
            </a:lnRef>
            <a:fillRef idx="0">
              <a:schemeClr val="accent3"/>
            </a:fillRef>
            <a:effectRef idx="1">
              <a:schemeClr val="accent3"/>
            </a:effectRef>
            <a:fontRef idx="minor">
              <a:schemeClr val="tx1"/>
            </a:fontRef>
          </p:style>
        </p:cxnSp>
        <p:cxnSp>
          <p:nvCxnSpPr>
            <p:cNvPr id="57" name="Straight Arrow Connector 56">
              <a:extLst>
                <a:ext uri="{FF2B5EF4-FFF2-40B4-BE49-F238E27FC236}">
                  <a16:creationId xmlns:a16="http://schemas.microsoft.com/office/drawing/2014/main" id="{72B2A7D8-E758-402F-801E-022A489CEEAA}"/>
                </a:ext>
              </a:extLst>
            </p:cNvPr>
            <p:cNvCxnSpPr>
              <a:cxnSpLocks/>
            </p:cNvCxnSpPr>
            <p:nvPr/>
          </p:nvCxnSpPr>
          <p:spPr>
            <a:xfrm flipV="1">
              <a:off x="6503097" y="3282578"/>
              <a:ext cx="0" cy="567365"/>
            </a:xfrm>
            <a:prstGeom prst="straightConnector1">
              <a:avLst/>
            </a:prstGeom>
            <a:ln>
              <a:tailEnd type="triangle"/>
            </a:ln>
          </p:spPr>
          <p:style>
            <a:lnRef idx="2">
              <a:schemeClr val="accent3"/>
            </a:lnRef>
            <a:fillRef idx="0">
              <a:schemeClr val="accent3"/>
            </a:fillRef>
            <a:effectRef idx="1">
              <a:schemeClr val="accent3"/>
            </a:effectRef>
            <a:fontRef idx="minor">
              <a:schemeClr val="tx1"/>
            </a:fontRef>
          </p:style>
        </p:cxnSp>
        <p:sp>
          <p:nvSpPr>
            <p:cNvPr id="58" name="TextBox 57">
              <a:extLst>
                <a:ext uri="{FF2B5EF4-FFF2-40B4-BE49-F238E27FC236}">
                  <a16:creationId xmlns:a16="http://schemas.microsoft.com/office/drawing/2014/main" id="{485DB336-5A70-490A-9A27-FE84D393B635}"/>
                </a:ext>
              </a:extLst>
            </p:cNvPr>
            <p:cNvSpPr txBox="1"/>
            <p:nvPr/>
          </p:nvSpPr>
          <p:spPr>
            <a:xfrm>
              <a:off x="8263189" y="4332242"/>
              <a:ext cx="241614" cy="323253"/>
            </a:xfrm>
            <a:prstGeom prst="rect">
              <a:avLst/>
            </a:prstGeom>
            <a:noFill/>
          </p:spPr>
          <p:txBody>
            <a:bodyPr wrap="square" rtlCol="0">
              <a:spAutoFit/>
            </a:bodyPr>
            <a:lstStyle/>
            <a:p>
              <a:r>
                <a:rPr lang="en-GB" sz="1300" dirty="0"/>
                <a:t>F</a:t>
              </a:r>
            </a:p>
          </p:txBody>
        </p:sp>
      </p:grpSp>
      <p:sp>
        <p:nvSpPr>
          <p:cNvPr id="73" name="Rectangle 72">
            <a:extLst>
              <a:ext uri="{FF2B5EF4-FFF2-40B4-BE49-F238E27FC236}">
                <a16:creationId xmlns:a16="http://schemas.microsoft.com/office/drawing/2014/main" id="{6A6725FB-33F4-4673-BB7E-EB9C3679FD30}"/>
              </a:ext>
            </a:extLst>
          </p:cNvPr>
          <p:cNvSpPr/>
          <p:nvPr/>
        </p:nvSpPr>
        <p:spPr>
          <a:xfrm>
            <a:off x="115563" y="483920"/>
            <a:ext cx="5742558" cy="3970318"/>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dirty="0">
                <a:solidFill>
                  <a:srgbClr val="000000"/>
                </a:solidFill>
              </a:rPr>
              <a:t>Dynamo is an </a:t>
            </a:r>
            <a:r>
              <a:rPr lang="en-GB" b="1" dirty="0">
                <a:solidFill>
                  <a:srgbClr val="7030A0"/>
                </a:solidFill>
              </a:rPr>
              <a:t>older term </a:t>
            </a:r>
            <a:r>
              <a:rPr lang="en-GB" dirty="0">
                <a:solidFill>
                  <a:srgbClr val="000000"/>
                </a:solidFill>
              </a:rPr>
              <a:t>used to describe a </a:t>
            </a:r>
            <a:r>
              <a:rPr lang="en-GB" b="1" dirty="0">
                <a:solidFill>
                  <a:srgbClr val="7030A0"/>
                </a:solidFill>
              </a:rPr>
              <a:t>generator</a:t>
            </a:r>
            <a:r>
              <a:rPr lang="en-GB" dirty="0">
                <a:solidFill>
                  <a:srgbClr val="000000"/>
                </a:solidFill>
              </a:rPr>
              <a:t> that makes </a:t>
            </a:r>
            <a:r>
              <a:rPr lang="en-GB" b="1" dirty="0">
                <a:solidFill>
                  <a:srgbClr val="7030A0"/>
                </a:solidFill>
              </a:rPr>
              <a:t>direct current power</a:t>
            </a:r>
            <a:r>
              <a:rPr lang="en-GB" dirty="0">
                <a:solidFill>
                  <a:srgbClr val="000000"/>
                </a:solidFill>
              </a:rPr>
              <a:t>. DC power sends electrons in </a:t>
            </a:r>
            <a:r>
              <a:rPr lang="en-GB" b="1" dirty="0">
                <a:solidFill>
                  <a:srgbClr val="7030A0"/>
                </a:solidFill>
              </a:rPr>
              <a:t>only one direction</a:t>
            </a:r>
            <a:r>
              <a:rPr lang="en-GB" dirty="0">
                <a:solidFill>
                  <a:srgbClr val="000000"/>
                </a:solidFill>
              </a:rPr>
              <a:t>. The problem with a simple generator is that when the rotor rotates it eventually turns completely around, </a:t>
            </a:r>
            <a:r>
              <a:rPr lang="en-GB" b="1" dirty="0">
                <a:solidFill>
                  <a:srgbClr val="7030A0"/>
                </a:solidFill>
              </a:rPr>
              <a:t>reversing the current</a:t>
            </a:r>
            <a:r>
              <a:rPr lang="en-GB" dirty="0">
                <a:solidFill>
                  <a:srgbClr val="000000"/>
                </a:solidFill>
              </a:rPr>
              <a:t>.  To get around this they invented something called a </a:t>
            </a:r>
            <a:r>
              <a:rPr lang="en-GB" b="1" dirty="0">
                <a:solidFill>
                  <a:srgbClr val="7030A0"/>
                </a:solidFill>
              </a:rPr>
              <a:t>split ring commutator</a:t>
            </a:r>
            <a:r>
              <a:rPr lang="en-GB" dirty="0">
                <a:solidFill>
                  <a:srgbClr val="000000"/>
                </a:solidFill>
              </a:rPr>
              <a:t>.</a:t>
            </a:r>
          </a:p>
          <a:p>
            <a:endParaRPr lang="en-GB" dirty="0">
              <a:solidFill>
                <a:srgbClr val="000000"/>
              </a:solidFill>
            </a:endParaRPr>
          </a:p>
          <a:p>
            <a:r>
              <a:rPr lang="en-GB" dirty="0">
                <a:solidFill>
                  <a:srgbClr val="000000"/>
                </a:solidFill>
              </a:rPr>
              <a:t>The commutator is a like a </a:t>
            </a:r>
            <a:r>
              <a:rPr lang="en-GB" b="1" dirty="0">
                <a:solidFill>
                  <a:srgbClr val="7030A0"/>
                </a:solidFill>
              </a:rPr>
              <a:t>switch</a:t>
            </a:r>
            <a:r>
              <a:rPr lang="en-GB" dirty="0">
                <a:solidFill>
                  <a:srgbClr val="7030A0"/>
                </a:solidFill>
              </a:rPr>
              <a:t> </a:t>
            </a:r>
            <a:r>
              <a:rPr lang="en-GB" dirty="0">
                <a:solidFill>
                  <a:srgbClr val="000000"/>
                </a:solidFill>
              </a:rPr>
              <a:t>that allows current to </a:t>
            </a:r>
            <a:r>
              <a:rPr lang="en-GB" b="1" dirty="0">
                <a:solidFill>
                  <a:srgbClr val="7030A0"/>
                </a:solidFill>
              </a:rPr>
              <a:t>only flow in one direction. </a:t>
            </a:r>
            <a:r>
              <a:rPr lang="en-GB" b="1" dirty="0">
                <a:solidFill>
                  <a:schemeClr val="tx1"/>
                </a:solidFill>
              </a:rPr>
              <a:t> </a:t>
            </a:r>
            <a:r>
              <a:rPr lang="en-GB" dirty="0">
                <a:solidFill>
                  <a:schemeClr val="tx1"/>
                </a:solidFill>
              </a:rPr>
              <a:t>Each time the coil of wire is pushed around the field it allows the force to stay up on one side and down on the other all the time. </a:t>
            </a:r>
          </a:p>
          <a:p>
            <a:endParaRPr lang="en-GB" dirty="0">
              <a:solidFill>
                <a:schemeClr val="tx1"/>
              </a:solidFill>
            </a:endParaRPr>
          </a:p>
          <a:p>
            <a:r>
              <a:rPr lang="en-GB" dirty="0">
                <a:solidFill>
                  <a:schemeClr val="tx1"/>
                </a:solidFill>
              </a:rPr>
              <a:t>However, it does not provide a </a:t>
            </a:r>
            <a:r>
              <a:rPr lang="en-GB" b="1" dirty="0">
                <a:solidFill>
                  <a:srgbClr val="7030A0"/>
                </a:solidFill>
              </a:rPr>
              <a:t>steady</a:t>
            </a:r>
            <a:r>
              <a:rPr lang="en-GB" dirty="0">
                <a:solidFill>
                  <a:schemeClr val="tx1"/>
                </a:solidFill>
              </a:rPr>
              <a:t> or </a:t>
            </a:r>
            <a:r>
              <a:rPr lang="en-GB" b="1" dirty="0">
                <a:solidFill>
                  <a:srgbClr val="7030A0"/>
                </a:solidFill>
              </a:rPr>
              <a:t>constant current</a:t>
            </a:r>
            <a:r>
              <a:rPr lang="en-GB" dirty="0">
                <a:solidFill>
                  <a:schemeClr val="tx1"/>
                </a:solidFill>
              </a:rPr>
              <a:t>… </a:t>
            </a:r>
            <a:r>
              <a:rPr lang="en-GB" b="1" dirty="0">
                <a:solidFill>
                  <a:srgbClr val="7030A0"/>
                </a:solidFill>
              </a:rPr>
              <a:t>direct current</a:t>
            </a:r>
            <a:r>
              <a:rPr lang="en-GB" dirty="0">
                <a:solidFill>
                  <a:schemeClr val="tx1"/>
                </a:solidFill>
              </a:rPr>
              <a:t> as the angle of the coil to the field changes</a:t>
            </a:r>
            <a:endParaRPr lang="en-GB" i="0" dirty="0">
              <a:solidFill>
                <a:srgbClr val="7030A0"/>
              </a:solidFill>
              <a:effectLst/>
            </a:endParaRPr>
          </a:p>
        </p:txBody>
      </p:sp>
      <p:sp>
        <p:nvSpPr>
          <p:cNvPr id="74" name="Title 73">
            <a:extLst>
              <a:ext uri="{FF2B5EF4-FFF2-40B4-BE49-F238E27FC236}">
                <a16:creationId xmlns:a16="http://schemas.microsoft.com/office/drawing/2014/main" id="{8DDF86ED-3D4D-4B91-B724-0F5A9EFDCA89}"/>
              </a:ext>
            </a:extLst>
          </p:cNvPr>
          <p:cNvSpPr>
            <a:spLocks noGrp="1"/>
          </p:cNvSpPr>
          <p:nvPr>
            <p:ph type="title"/>
          </p:nvPr>
        </p:nvSpPr>
        <p:spPr/>
        <p:txBody>
          <a:bodyPr/>
          <a:lstStyle/>
          <a:p>
            <a:r>
              <a:rPr lang="en-GB" dirty="0"/>
              <a:t>DC Generator or Dynamo – Right hand rule!</a:t>
            </a:r>
          </a:p>
        </p:txBody>
      </p:sp>
      <p:sp>
        <p:nvSpPr>
          <p:cNvPr id="77" name="TextBox 76">
            <a:extLst>
              <a:ext uri="{FF2B5EF4-FFF2-40B4-BE49-F238E27FC236}">
                <a16:creationId xmlns:a16="http://schemas.microsoft.com/office/drawing/2014/main" id="{4C53086A-BE14-4FF7-860E-A385F5365EB1}"/>
              </a:ext>
            </a:extLst>
          </p:cNvPr>
          <p:cNvSpPr txBox="1"/>
          <p:nvPr/>
        </p:nvSpPr>
        <p:spPr>
          <a:xfrm>
            <a:off x="7977927" y="1449730"/>
            <a:ext cx="244047" cy="400110"/>
          </a:xfrm>
          <a:prstGeom prst="rect">
            <a:avLst/>
          </a:prstGeom>
          <a:noFill/>
        </p:spPr>
        <p:txBody>
          <a:bodyPr wrap="square" rtlCol="0">
            <a:spAutoFit/>
          </a:bodyPr>
          <a:lstStyle/>
          <a:p>
            <a:r>
              <a:rPr lang="en-GB" sz="2000" dirty="0"/>
              <a:t>F</a:t>
            </a:r>
          </a:p>
        </p:txBody>
      </p:sp>
      <p:cxnSp>
        <p:nvCxnSpPr>
          <p:cNvPr id="78" name="Straight Arrow Connector 77">
            <a:extLst>
              <a:ext uri="{FF2B5EF4-FFF2-40B4-BE49-F238E27FC236}">
                <a16:creationId xmlns:a16="http://schemas.microsoft.com/office/drawing/2014/main" id="{6249489D-5EDE-472A-AB2D-6D5B6AA6A01A}"/>
              </a:ext>
            </a:extLst>
          </p:cNvPr>
          <p:cNvCxnSpPr>
            <a:cxnSpLocks/>
          </p:cNvCxnSpPr>
          <p:nvPr/>
        </p:nvCxnSpPr>
        <p:spPr>
          <a:xfrm>
            <a:off x="7977927" y="1362077"/>
            <a:ext cx="0" cy="415439"/>
          </a:xfrm>
          <a:prstGeom prst="straightConnector1">
            <a:avLst/>
          </a:prstGeom>
          <a:ln w="50800">
            <a:tailEnd type="triangle"/>
          </a:ln>
        </p:spPr>
        <p:style>
          <a:lnRef idx="2">
            <a:schemeClr val="accent3"/>
          </a:lnRef>
          <a:fillRef idx="0">
            <a:schemeClr val="accent3"/>
          </a:fillRef>
          <a:effectRef idx="1">
            <a:schemeClr val="accent3"/>
          </a:effectRef>
          <a:fontRef idx="minor">
            <a:schemeClr val="tx1"/>
          </a:fontRef>
        </p:style>
      </p:cxnSp>
      <p:sp>
        <p:nvSpPr>
          <p:cNvPr id="80" name="TextBox 79">
            <a:extLst>
              <a:ext uri="{FF2B5EF4-FFF2-40B4-BE49-F238E27FC236}">
                <a16:creationId xmlns:a16="http://schemas.microsoft.com/office/drawing/2014/main" id="{96259253-A621-4513-A9FA-F3F9A47F17D9}"/>
              </a:ext>
            </a:extLst>
          </p:cNvPr>
          <p:cNvSpPr txBox="1"/>
          <p:nvPr/>
        </p:nvSpPr>
        <p:spPr>
          <a:xfrm>
            <a:off x="8405730" y="537109"/>
            <a:ext cx="244047" cy="400110"/>
          </a:xfrm>
          <a:prstGeom prst="rect">
            <a:avLst/>
          </a:prstGeom>
          <a:noFill/>
        </p:spPr>
        <p:txBody>
          <a:bodyPr wrap="square" rtlCol="0">
            <a:spAutoFit/>
          </a:bodyPr>
          <a:lstStyle/>
          <a:p>
            <a:r>
              <a:rPr lang="en-GB" sz="2000" dirty="0"/>
              <a:t>F</a:t>
            </a:r>
          </a:p>
        </p:txBody>
      </p:sp>
      <p:cxnSp>
        <p:nvCxnSpPr>
          <p:cNvPr id="81" name="Straight Arrow Connector 80">
            <a:extLst>
              <a:ext uri="{FF2B5EF4-FFF2-40B4-BE49-F238E27FC236}">
                <a16:creationId xmlns:a16="http://schemas.microsoft.com/office/drawing/2014/main" id="{1DF967D9-BA3B-4560-8AA2-4B6BE0CE2F61}"/>
              </a:ext>
            </a:extLst>
          </p:cNvPr>
          <p:cNvCxnSpPr>
            <a:cxnSpLocks/>
          </p:cNvCxnSpPr>
          <p:nvPr/>
        </p:nvCxnSpPr>
        <p:spPr>
          <a:xfrm flipV="1">
            <a:off x="8445533" y="364476"/>
            <a:ext cx="0" cy="439268"/>
          </a:xfrm>
          <a:prstGeom prst="straightConnector1">
            <a:avLst/>
          </a:prstGeom>
          <a:ln w="50800">
            <a:tailEnd type="triangle"/>
          </a:ln>
        </p:spPr>
        <p:style>
          <a:lnRef idx="2">
            <a:schemeClr val="accent3"/>
          </a:lnRef>
          <a:fillRef idx="0">
            <a:schemeClr val="accent3"/>
          </a:fillRef>
          <a:effectRef idx="1">
            <a:schemeClr val="accent3"/>
          </a:effectRef>
          <a:fontRef idx="minor">
            <a:schemeClr val="tx1"/>
          </a:fontRef>
        </p:style>
      </p:cxnSp>
      <p:sp>
        <p:nvSpPr>
          <p:cNvPr id="84" name="TextBox 83">
            <a:extLst>
              <a:ext uri="{FF2B5EF4-FFF2-40B4-BE49-F238E27FC236}">
                <a16:creationId xmlns:a16="http://schemas.microsoft.com/office/drawing/2014/main" id="{949D9D11-26EA-4B95-9044-3239FF7E21CB}"/>
              </a:ext>
            </a:extLst>
          </p:cNvPr>
          <p:cNvSpPr txBox="1"/>
          <p:nvPr/>
        </p:nvSpPr>
        <p:spPr>
          <a:xfrm>
            <a:off x="7736008" y="4283220"/>
            <a:ext cx="1336094" cy="292388"/>
          </a:xfrm>
          <a:prstGeom prst="rect">
            <a:avLst/>
          </a:prstGeom>
          <a:noFill/>
        </p:spPr>
        <p:txBody>
          <a:bodyPr wrap="square" rtlCol="0">
            <a:spAutoFit/>
          </a:bodyPr>
          <a:lstStyle/>
          <a:p>
            <a:r>
              <a:rPr lang="en-GB" sz="1300" dirty="0"/>
              <a:t>Right-Hand Rule! </a:t>
            </a:r>
          </a:p>
        </p:txBody>
      </p:sp>
      <p:pic>
        <p:nvPicPr>
          <p:cNvPr id="5122" name="Picture 2" descr="Commutator and Brushes on DC Motor">
            <a:extLst>
              <a:ext uri="{FF2B5EF4-FFF2-40B4-BE49-F238E27FC236}">
                <a16:creationId xmlns:a16="http://schemas.microsoft.com/office/drawing/2014/main" id="{35ECEFAB-8255-4E5D-A5DB-8B1A01125F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2313" y="4794675"/>
            <a:ext cx="2993525" cy="1282939"/>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86">
            <a:extLst>
              <a:ext uri="{FF2B5EF4-FFF2-40B4-BE49-F238E27FC236}">
                <a16:creationId xmlns:a16="http://schemas.microsoft.com/office/drawing/2014/main" id="{6171622D-01A6-42B2-9CCC-55AC8EEBA9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615" y="4838176"/>
            <a:ext cx="4904165" cy="2019824"/>
          </a:xfrm>
          <a:prstGeom prst="rect">
            <a:avLst/>
          </a:prstGeom>
        </p:spPr>
      </p:pic>
    </p:spTree>
    <p:extLst>
      <p:ext uri="{BB962C8B-B14F-4D97-AF65-F5344CB8AC3E}">
        <p14:creationId xmlns:p14="http://schemas.microsoft.com/office/powerpoint/2010/main" val="1833899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build="p"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ACA42-7BFE-4C48-9BA8-96A206993F1F}"/>
              </a:ext>
            </a:extLst>
          </p:cNvPr>
          <p:cNvSpPr>
            <a:spLocks noGrp="1"/>
          </p:cNvSpPr>
          <p:nvPr>
            <p:ph type="title"/>
          </p:nvPr>
        </p:nvSpPr>
        <p:spPr/>
        <p:txBody>
          <a:bodyPr/>
          <a:lstStyle/>
          <a:p>
            <a:r>
              <a:rPr lang="en-GB" dirty="0">
                <a:solidFill>
                  <a:schemeClr val="tx1"/>
                </a:solidFill>
              </a:rPr>
              <a:t>The Dynamo </a:t>
            </a:r>
            <a:r>
              <a:rPr lang="en-GB" dirty="0"/>
              <a:t>(Extra on Formula)</a:t>
            </a:r>
            <a:endParaRPr lang="en-GB" dirty="0">
              <a:solidFill>
                <a:schemeClr val="tx1"/>
              </a:solidFill>
            </a:endParaRPr>
          </a:p>
        </p:txBody>
      </p:sp>
      <p:pic>
        <p:nvPicPr>
          <p:cNvPr id="4" name="Picture 3">
            <a:extLst>
              <a:ext uri="{FF2B5EF4-FFF2-40B4-BE49-F238E27FC236}">
                <a16:creationId xmlns:a16="http://schemas.microsoft.com/office/drawing/2014/main" id="{476C1129-1769-4909-8C52-4D706E3087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421" y="4457854"/>
            <a:ext cx="5827594" cy="2400146"/>
          </a:xfrm>
          <a:prstGeom prst="rect">
            <a:avLst/>
          </a:prstGeom>
        </p:spPr>
      </p:pic>
      <p:sp>
        <p:nvSpPr>
          <p:cNvPr id="5" name="Rectangle 4">
            <a:extLst>
              <a:ext uri="{FF2B5EF4-FFF2-40B4-BE49-F238E27FC236}">
                <a16:creationId xmlns:a16="http://schemas.microsoft.com/office/drawing/2014/main" id="{50C1FB0A-C026-46BE-8390-F0DA567D7D66}"/>
              </a:ext>
            </a:extLst>
          </p:cNvPr>
          <p:cNvSpPr/>
          <p:nvPr/>
        </p:nvSpPr>
        <p:spPr>
          <a:xfrm>
            <a:off x="4034118" y="100043"/>
            <a:ext cx="5000097" cy="4093428"/>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sz="2000" dirty="0"/>
              <a:t>The output of a </a:t>
            </a:r>
            <a:r>
              <a:rPr lang="en-GB" sz="2000" b="1" dirty="0">
                <a:solidFill>
                  <a:srgbClr val="7030A0"/>
                </a:solidFill>
              </a:rPr>
              <a:t>dynamo</a:t>
            </a:r>
            <a:r>
              <a:rPr lang="en-GB" sz="2000" dirty="0"/>
              <a:t> can be shown on a voltage–time graph. The graph shows a </a:t>
            </a:r>
            <a:r>
              <a:rPr lang="en-GB" sz="2000" b="1" dirty="0">
                <a:solidFill>
                  <a:srgbClr val="7030A0"/>
                </a:solidFill>
              </a:rPr>
              <a:t>sine curve</a:t>
            </a:r>
            <a:r>
              <a:rPr lang="en-GB" sz="2000" dirty="0"/>
              <a:t> that stays in the </a:t>
            </a:r>
            <a:r>
              <a:rPr lang="en-GB" sz="2000" b="1" dirty="0">
                <a:solidFill>
                  <a:srgbClr val="7030A0"/>
                </a:solidFill>
              </a:rPr>
              <a:t>same direction </a:t>
            </a:r>
            <a:r>
              <a:rPr lang="en-GB" sz="2000" dirty="0"/>
              <a:t>all the time. The </a:t>
            </a:r>
            <a:r>
              <a:rPr lang="en-GB" sz="2000" b="1" dirty="0">
                <a:solidFill>
                  <a:srgbClr val="7030A0"/>
                </a:solidFill>
              </a:rPr>
              <a:t>maximum potential difference </a:t>
            </a:r>
            <a:r>
              <a:rPr lang="en-GB" sz="2000" dirty="0"/>
              <a:t>or current can be increased by:</a:t>
            </a:r>
          </a:p>
          <a:p>
            <a:endParaRPr lang="en-GB" sz="2000" dirty="0"/>
          </a:p>
          <a:p>
            <a:pPr marL="285750" indent="-285750">
              <a:buFont typeface="Arial" panose="020B0604020202020204" pitchFamily="34" charset="0"/>
              <a:buChar char="•"/>
            </a:pPr>
            <a:r>
              <a:rPr lang="en-GB" sz="2000" dirty="0"/>
              <a:t>increasing the rate of </a:t>
            </a:r>
            <a:r>
              <a:rPr lang="en-GB" sz="2000" b="1" dirty="0">
                <a:solidFill>
                  <a:srgbClr val="7030A0"/>
                </a:solidFill>
              </a:rPr>
              <a:t>rotation (F)</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increasing the </a:t>
            </a:r>
            <a:r>
              <a:rPr lang="en-GB" sz="2000" b="1" dirty="0">
                <a:solidFill>
                  <a:srgbClr val="7030A0"/>
                </a:solidFill>
              </a:rPr>
              <a:t>strength</a:t>
            </a:r>
            <a:r>
              <a:rPr lang="en-GB" sz="2000" dirty="0">
                <a:solidFill>
                  <a:srgbClr val="7030A0"/>
                </a:solidFill>
              </a:rPr>
              <a:t> </a:t>
            </a:r>
            <a:r>
              <a:rPr lang="en-GB" sz="2000" dirty="0"/>
              <a:t>of the </a:t>
            </a:r>
            <a:r>
              <a:rPr lang="en-GB" sz="2000" b="1" dirty="0">
                <a:solidFill>
                  <a:srgbClr val="7030A0"/>
                </a:solidFill>
              </a:rPr>
              <a:t>magnetic</a:t>
            </a:r>
            <a:r>
              <a:rPr lang="en-GB" sz="2000" dirty="0">
                <a:solidFill>
                  <a:srgbClr val="7030A0"/>
                </a:solidFill>
              </a:rPr>
              <a:t> </a:t>
            </a:r>
            <a:r>
              <a:rPr lang="en-GB" sz="2000" b="1" dirty="0">
                <a:solidFill>
                  <a:srgbClr val="7030A0"/>
                </a:solidFill>
              </a:rPr>
              <a:t>flux density (B)</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increasing the number of </a:t>
            </a:r>
            <a:r>
              <a:rPr lang="en-GB" sz="2000" b="1" dirty="0">
                <a:solidFill>
                  <a:srgbClr val="7030A0"/>
                </a:solidFill>
              </a:rPr>
              <a:t>turns</a:t>
            </a:r>
            <a:r>
              <a:rPr lang="en-GB" sz="2000" dirty="0">
                <a:solidFill>
                  <a:srgbClr val="7030A0"/>
                </a:solidFill>
              </a:rPr>
              <a:t> </a:t>
            </a:r>
            <a:r>
              <a:rPr lang="en-GB" sz="2000" dirty="0"/>
              <a:t>on the coil (L)</a:t>
            </a:r>
          </a:p>
        </p:txBody>
      </p:sp>
      <p:pic>
        <p:nvPicPr>
          <p:cNvPr id="6" name="Picture 5">
            <a:extLst>
              <a:ext uri="{FF2B5EF4-FFF2-40B4-BE49-F238E27FC236}">
                <a16:creationId xmlns:a16="http://schemas.microsoft.com/office/drawing/2014/main" id="{AB0AF765-FE58-4160-B50C-B9CE27FDEF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974" y="486904"/>
            <a:ext cx="3752332" cy="2850329"/>
          </a:xfrm>
          <a:prstGeom prst="rect">
            <a:avLst/>
          </a:prstGeom>
        </p:spPr>
      </p:pic>
      <p:sp>
        <p:nvSpPr>
          <p:cNvPr id="7" name="Rectangle 6">
            <a:extLst>
              <a:ext uri="{FF2B5EF4-FFF2-40B4-BE49-F238E27FC236}">
                <a16:creationId xmlns:a16="http://schemas.microsoft.com/office/drawing/2014/main" id="{50C1FB0A-C026-46BE-8390-F0DA567D7D66}"/>
              </a:ext>
            </a:extLst>
          </p:cNvPr>
          <p:cNvSpPr/>
          <p:nvPr/>
        </p:nvSpPr>
        <p:spPr>
          <a:xfrm>
            <a:off x="6534166" y="4950041"/>
            <a:ext cx="1992439" cy="707886"/>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n-GB" sz="4000" dirty="0"/>
              <a:t>F = BIL</a:t>
            </a:r>
          </a:p>
        </p:txBody>
      </p:sp>
    </p:spTree>
    <p:extLst>
      <p:ext uri="{BB962C8B-B14F-4D97-AF65-F5344CB8AC3E}">
        <p14:creationId xmlns:p14="http://schemas.microsoft.com/office/powerpoint/2010/main" val="1433079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bg/>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7" grpId="0" build="p"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ACA42-7BFE-4C48-9BA8-96A206993F1F}"/>
              </a:ext>
            </a:extLst>
          </p:cNvPr>
          <p:cNvSpPr>
            <a:spLocks noGrp="1"/>
          </p:cNvSpPr>
          <p:nvPr>
            <p:ph type="title"/>
          </p:nvPr>
        </p:nvSpPr>
        <p:spPr/>
        <p:txBody>
          <a:bodyPr/>
          <a:lstStyle/>
          <a:p>
            <a:r>
              <a:rPr lang="en-GB" dirty="0"/>
              <a:t>The Generator (Basics)</a:t>
            </a:r>
          </a:p>
        </p:txBody>
      </p:sp>
      <p:pic>
        <p:nvPicPr>
          <p:cNvPr id="6" name="Picture 5">
            <a:extLst>
              <a:ext uri="{FF2B5EF4-FFF2-40B4-BE49-F238E27FC236}">
                <a16:creationId xmlns:a16="http://schemas.microsoft.com/office/drawing/2014/main" id="{A11EBFD1-A2CC-426A-A995-05C5E59741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2916" y="4114801"/>
            <a:ext cx="4981084" cy="2051504"/>
          </a:xfrm>
          <a:prstGeom prst="rect">
            <a:avLst/>
          </a:prstGeom>
        </p:spPr>
      </p:pic>
      <p:pic>
        <p:nvPicPr>
          <p:cNvPr id="7" name="Picture 2" descr="http://www.bbc.co.uk/staticarchive/a0dbc6c7f199dd2e6462819bac03dd6af8c17d62.gif">
            <a:extLst>
              <a:ext uri="{FF2B5EF4-FFF2-40B4-BE49-F238E27FC236}">
                <a16:creationId xmlns:a16="http://schemas.microsoft.com/office/drawing/2014/main" id="{E5D720BD-A06E-4038-A09E-1D0B1D2BDB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8894" y="112748"/>
            <a:ext cx="4372828" cy="381893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1BF54729-7E43-4D69-8A11-25AD0C61C911}"/>
              </a:ext>
            </a:extLst>
          </p:cNvPr>
          <p:cNvSpPr/>
          <p:nvPr/>
        </p:nvSpPr>
        <p:spPr>
          <a:xfrm>
            <a:off x="102360" y="386862"/>
            <a:ext cx="3958196" cy="5909310"/>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dirty="0">
                <a:solidFill>
                  <a:srgbClr val="000000"/>
                </a:solidFill>
              </a:rPr>
              <a:t>The generator differs from the dynamo in that it produces </a:t>
            </a:r>
            <a:r>
              <a:rPr lang="en-GB" b="1" dirty="0">
                <a:solidFill>
                  <a:srgbClr val="7030A0"/>
                </a:solidFill>
              </a:rPr>
              <a:t>AC power</a:t>
            </a:r>
            <a:r>
              <a:rPr lang="en-GB" dirty="0">
                <a:solidFill>
                  <a:srgbClr val="000000"/>
                </a:solidFill>
              </a:rPr>
              <a:t>. Electrons flow in in </a:t>
            </a:r>
            <a:r>
              <a:rPr lang="en-GB" b="1" dirty="0">
                <a:solidFill>
                  <a:srgbClr val="7030A0"/>
                </a:solidFill>
              </a:rPr>
              <a:t>both directions in AC power</a:t>
            </a:r>
            <a:r>
              <a:rPr lang="en-GB" dirty="0">
                <a:solidFill>
                  <a:srgbClr val="000000"/>
                </a:solidFill>
              </a:rPr>
              <a:t>. </a:t>
            </a:r>
          </a:p>
          <a:p>
            <a:endParaRPr lang="en-GB" dirty="0">
              <a:solidFill>
                <a:srgbClr val="000000"/>
              </a:solidFill>
            </a:endParaRPr>
          </a:p>
          <a:p>
            <a:r>
              <a:rPr lang="en-GB" dirty="0">
                <a:solidFill>
                  <a:srgbClr val="000000"/>
                </a:solidFill>
              </a:rPr>
              <a:t>It wasn't until the 1890s that engineers had figured out how to </a:t>
            </a:r>
            <a:r>
              <a:rPr lang="en-GB" b="1" dirty="0">
                <a:solidFill>
                  <a:srgbClr val="7030A0"/>
                </a:solidFill>
              </a:rPr>
              <a:t>design powerful motors</a:t>
            </a:r>
            <a:r>
              <a:rPr lang="en-GB" dirty="0">
                <a:solidFill>
                  <a:srgbClr val="000000"/>
                </a:solidFill>
              </a:rPr>
              <a:t>, transformers and other devices which could use AC power in a way that could </a:t>
            </a:r>
            <a:r>
              <a:rPr lang="en-GB" b="1" dirty="0">
                <a:solidFill>
                  <a:srgbClr val="7030A0"/>
                </a:solidFill>
              </a:rPr>
              <a:t>compete with DC power.</a:t>
            </a:r>
          </a:p>
          <a:p>
            <a:endParaRPr lang="en-GB" b="1" dirty="0">
              <a:solidFill>
                <a:srgbClr val="7030A0"/>
              </a:solidFill>
            </a:endParaRPr>
          </a:p>
          <a:p>
            <a:r>
              <a:rPr lang="en-GB" dirty="0">
                <a:solidFill>
                  <a:srgbClr val="000000"/>
                </a:solidFill>
              </a:rPr>
              <a:t>While the </a:t>
            </a:r>
            <a:r>
              <a:rPr lang="en-GB" b="1" dirty="0">
                <a:solidFill>
                  <a:srgbClr val="000000"/>
                </a:solidFill>
              </a:rPr>
              <a:t>alternator</a:t>
            </a:r>
            <a:r>
              <a:rPr lang="en-GB" dirty="0">
                <a:solidFill>
                  <a:srgbClr val="000000"/>
                </a:solidFill>
              </a:rPr>
              <a:t> uses </a:t>
            </a:r>
            <a:r>
              <a:rPr lang="en-GB" b="1" dirty="0">
                <a:solidFill>
                  <a:srgbClr val="7030A0"/>
                </a:solidFill>
              </a:rPr>
              <a:t>commutators</a:t>
            </a:r>
            <a:r>
              <a:rPr lang="en-GB" dirty="0">
                <a:solidFill>
                  <a:srgbClr val="000000"/>
                </a:solidFill>
              </a:rPr>
              <a:t>, the </a:t>
            </a:r>
            <a:r>
              <a:rPr lang="en-GB" b="1" dirty="0">
                <a:solidFill>
                  <a:srgbClr val="7030A0"/>
                </a:solidFill>
              </a:rPr>
              <a:t>generator</a:t>
            </a:r>
            <a:r>
              <a:rPr lang="en-GB" dirty="0">
                <a:solidFill>
                  <a:srgbClr val="000000"/>
                </a:solidFill>
              </a:rPr>
              <a:t> uses a </a:t>
            </a:r>
            <a:r>
              <a:rPr lang="en-GB" b="1" dirty="0">
                <a:solidFill>
                  <a:srgbClr val="7030A0"/>
                </a:solidFill>
              </a:rPr>
              <a:t>slip ring </a:t>
            </a:r>
            <a:r>
              <a:rPr lang="en-GB" dirty="0">
                <a:solidFill>
                  <a:srgbClr val="000000"/>
                </a:solidFill>
              </a:rPr>
              <a:t>with brushes to tap the power off of the rotor. Attached to the slip ring are </a:t>
            </a:r>
            <a:r>
              <a:rPr lang="en-GB" b="1" dirty="0">
                <a:solidFill>
                  <a:srgbClr val="7030A0"/>
                </a:solidFill>
              </a:rPr>
              <a:t>graphite</a:t>
            </a:r>
            <a:r>
              <a:rPr lang="en-GB" dirty="0">
                <a:solidFill>
                  <a:srgbClr val="000000"/>
                </a:solidFill>
              </a:rPr>
              <a:t> or </a:t>
            </a:r>
            <a:r>
              <a:rPr lang="en-GB" b="1" dirty="0">
                <a:solidFill>
                  <a:srgbClr val="7030A0"/>
                </a:solidFill>
              </a:rPr>
              <a:t>carbon</a:t>
            </a:r>
            <a:r>
              <a:rPr lang="en-GB" dirty="0">
                <a:solidFill>
                  <a:srgbClr val="7030A0"/>
                </a:solidFill>
              </a:rPr>
              <a:t> </a:t>
            </a:r>
            <a:r>
              <a:rPr lang="en-GB" dirty="0">
                <a:solidFill>
                  <a:srgbClr val="000000"/>
                </a:solidFill>
              </a:rPr>
              <a:t>"brushes" which are spring loaded to push the </a:t>
            </a:r>
            <a:r>
              <a:rPr lang="en-GB" b="1" dirty="0">
                <a:solidFill>
                  <a:srgbClr val="7030A0"/>
                </a:solidFill>
              </a:rPr>
              <a:t>brush</a:t>
            </a:r>
            <a:r>
              <a:rPr lang="en-GB" dirty="0">
                <a:solidFill>
                  <a:srgbClr val="000000"/>
                </a:solidFill>
              </a:rPr>
              <a:t> onto the ring. </a:t>
            </a:r>
          </a:p>
          <a:p>
            <a:endParaRPr lang="en-GB" dirty="0">
              <a:solidFill>
                <a:srgbClr val="000000"/>
              </a:solidFill>
            </a:endParaRPr>
          </a:p>
          <a:p>
            <a:r>
              <a:rPr lang="en-GB" dirty="0">
                <a:solidFill>
                  <a:srgbClr val="000000"/>
                </a:solidFill>
              </a:rPr>
              <a:t>This keeps power </a:t>
            </a:r>
            <a:r>
              <a:rPr lang="en-GB" b="1" dirty="0">
                <a:solidFill>
                  <a:srgbClr val="7030A0"/>
                </a:solidFill>
              </a:rPr>
              <a:t>consistently</a:t>
            </a:r>
            <a:r>
              <a:rPr lang="en-GB" dirty="0">
                <a:solidFill>
                  <a:srgbClr val="7030A0"/>
                </a:solidFill>
              </a:rPr>
              <a:t> </a:t>
            </a:r>
            <a:r>
              <a:rPr lang="en-GB" dirty="0">
                <a:solidFill>
                  <a:srgbClr val="000000"/>
                </a:solidFill>
              </a:rPr>
              <a:t>flowing. Brushes get </a:t>
            </a:r>
            <a:r>
              <a:rPr lang="en-GB" b="1" dirty="0">
                <a:solidFill>
                  <a:srgbClr val="7030A0"/>
                </a:solidFill>
              </a:rPr>
              <a:t>worn down </a:t>
            </a:r>
            <a:r>
              <a:rPr lang="en-GB" dirty="0">
                <a:solidFill>
                  <a:srgbClr val="000000"/>
                </a:solidFill>
              </a:rPr>
              <a:t>over time and need to be </a:t>
            </a:r>
            <a:r>
              <a:rPr lang="en-GB" b="1" dirty="0">
                <a:solidFill>
                  <a:srgbClr val="7030A0"/>
                </a:solidFill>
              </a:rPr>
              <a:t>replaced</a:t>
            </a:r>
            <a:r>
              <a:rPr lang="en-GB" dirty="0">
                <a:solidFill>
                  <a:srgbClr val="000000"/>
                </a:solidFill>
              </a:rPr>
              <a:t>.</a:t>
            </a:r>
            <a:endParaRPr lang="en-GB" b="0" i="0" dirty="0">
              <a:solidFill>
                <a:srgbClr val="000000"/>
              </a:solidFill>
              <a:effectLst/>
            </a:endParaRPr>
          </a:p>
        </p:txBody>
      </p:sp>
    </p:spTree>
    <p:extLst>
      <p:ext uri="{BB962C8B-B14F-4D97-AF65-F5344CB8AC3E}">
        <p14:creationId xmlns:p14="http://schemas.microsoft.com/office/powerpoint/2010/main" val="2994982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ACA42-7BFE-4C48-9BA8-96A206993F1F}"/>
              </a:ext>
            </a:extLst>
          </p:cNvPr>
          <p:cNvSpPr>
            <a:spLocks noGrp="1"/>
          </p:cNvSpPr>
          <p:nvPr>
            <p:ph type="title"/>
          </p:nvPr>
        </p:nvSpPr>
        <p:spPr/>
        <p:txBody>
          <a:bodyPr>
            <a:noAutofit/>
          </a:bodyPr>
          <a:lstStyle/>
          <a:p>
            <a:pPr algn="l"/>
            <a:r>
              <a:rPr lang="en-GB" sz="2000" b="1" dirty="0">
                <a:solidFill>
                  <a:srgbClr val="7030A0"/>
                </a:solidFill>
              </a:rPr>
              <a:t>Comparison of Graphs… (Extension for A2 Physics)</a:t>
            </a:r>
          </a:p>
        </p:txBody>
      </p:sp>
      <p:sp>
        <p:nvSpPr>
          <p:cNvPr id="5" name="Rectangle 4">
            <a:extLst>
              <a:ext uri="{FF2B5EF4-FFF2-40B4-BE49-F238E27FC236}">
                <a16:creationId xmlns:a16="http://schemas.microsoft.com/office/drawing/2014/main" id="{50C1FB0A-C026-46BE-8390-F0DA567D7D66}"/>
              </a:ext>
            </a:extLst>
          </p:cNvPr>
          <p:cNvSpPr/>
          <p:nvPr/>
        </p:nvSpPr>
        <p:spPr>
          <a:xfrm>
            <a:off x="153987" y="435588"/>
            <a:ext cx="8895883" cy="3970318"/>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lvl="0" eaLnBrk="0" fontAlgn="base" hangingPunct="0">
              <a:spcBef>
                <a:spcPct val="0"/>
              </a:spcBef>
              <a:spcAft>
                <a:spcPct val="0"/>
              </a:spcAft>
            </a:pPr>
            <a:r>
              <a:rPr lang="en-GB" dirty="0">
                <a:solidFill>
                  <a:schemeClr val="tx1"/>
                </a:solidFill>
              </a:rPr>
              <a:t>Coil starts in reference position 0</a:t>
            </a:r>
            <a:r>
              <a:rPr lang="en-GB" dirty="0">
                <a:solidFill>
                  <a:schemeClr val="tx1"/>
                </a:solidFill>
                <a:sym typeface="Symbol" panose="05050102010706020507" pitchFamily="18" charset="2"/>
              </a:rPr>
              <a:t></a:t>
            </a:r>
            <a:r>
              <a:rPr lang="en-GB" dirty="0">
                <a:solidFill>
                  <a:schemeClr val="tx1"/>
                </a:solidFill>
              </a:rPr>
              <a:t> (to vertical). The plane of the coil is </a:t>
            </a:r>
            <a:r>
              <a:rPr lang="en-GB" b="1" dirty="0">
                <a:solidFill>
                  <a:srgbClr val="7030A0"/>
                </a:solidFill>
              </a:rPr>
              <a:t>perpendicular</a:t>
            </a:r>
            <a:r>
              <a:rPr lang="en-GB" dirty="0">
                <a:solidFill>
                  <a:srgbClr val="7030A0"/>
                </a:solidFill>
              </a:rPr>
              <a:t> </a:t>
            </a:r>
            <a:r>
              <a:rPr lang="en-GB" dirty="0">
                <a:solidFill>
                  <a:schemeClr val="tx1"/>
                </a:solidFill>
              </a:rPr>
              <a:t>to the magnetic field lines. This means that the sides of the coil are moving at </a:t>
            </a:r>
            <a:r>
              <a:rPr lang="en-GB" b="1" dirty="0">
                <a:solidFill>
                  <a:srgbClr val="7030A0"/>
                </a:solidFill>
              </a:rPr>
              <a:t>90∘ </a:t>
            </a:r>
            <a:r>
              <a:rPr lang="en-GB" dirty="0">
                <a:solidFill>
                  <a:schemeClr val="tx1"/>
                </a:solidFill>
              </a:rPr>
              <a:t>to the magnetic field lines and not “</a:t>
            </a:r>
            <a:r>
              <a:rPr lang="en-GB" b="1" dirty="0">
                <a:solidFill>
                  <a:srgbClr val="7030A0"/>
                </a:solidFill>
              </a:rPr>
              <a:t>cutting</a:t>
            </a:r>
            <a:r>
              <a:rPr lang="en-GB" dirty="0">
                <a:solidFill>
                  <a:schemeClr val="tx1"/>
                </a:solidFill>
              </a:rPr>
              <a:t>” through any magnetic field lines. Hence, no PD is induced.</a:t>
            </a:r>
          </a:p>
          <a:p>
            <a:pPr lvl="0" eaLnBrk="0" fontAlgn="base" hangingPunct="0">
              <a:spcBef>
                <a:spcPct val="0"/>
              </a:spcBef>
              <a:spcAft>
                <a:spcPct val="0"/>
              </a:spcAft>
            </a:pPr>
            <a:endParaRPr lang="en-GB" dirty="0">
              <a:solidFill>
                <a:schemeClr val="tx1"/>
              </a:solidFill>
            </a:endParaRPr>
          </a:p>
          <a:p>
            <a:pPr lvl="0" eaLnBrk="0" fontAlgn="base" hangingPunct="0">
              <a:spcBef>
                <a:spcPct val="0"/>
              </a:spcBef>
              <a:spcAft>
                <a:spcPct val="0"/>
              </a:spcAft>
            </a:pPr>
            <a:r>
              <a:rPr lang="en-GB" dirty="0">
                <a:solidFill>
                  <a:schemeClr val="tx1"/>
                </a:solidFill>
              </a:rPr>
              <a:t>Coil gets turned to reference position 90</a:t>
            </a:r>
            <a:r>
              <a:rPr lang="en-GB" dirty="0">
                <a:solidFill>
                  <a:schemeClr val="tx1"/>
                </a:solidFill>
                <a:sym typeface="Symbol" panose="05050102010706020507" pitchFamily="18" charset="2"/>
              </a:rPr>
              <a:t></a:t>
            </a:r>
            <a:r>
              <a:rPr lang="en-GB" dirty="0">
                <a:solidFill>
                  <a:schemeClr val="tx1"/>
                </a:solidFill>
              </a:rPr>
              <a:t> The plane of the coil is </a:t>
            </a:r>
            <a:r>
              <a:rPr lang="en-GB" b="1" dirty="0">
                <a:solidFill>
                  <a:srgbClr val="7030A0"/>
                </a:solidFill>
              </a:rPr>
              <a:t>parallel</a:t>
            </a:r>
            <a:r>
              <a:rPr lang="en-GB" dirty="0">
                <a:solidFill>
                  <a:srgbClr val="7030A0"/>
                </a:solidFill>
              </a:rPr>
              <a:t> </a:t>
            </a:r>
            <a:r>
              <a:rPr lang="en-GB" dirty="0">
                <a:solidFill>
                  <a:schemeClr val="tx1"/>
                </a:solidFill>
              </a:rPr>
              <a:t>to the magnetic field lines. The sides of the coil are moving through the magnetic field lines (at 90</a:t>
            </a:r>
            <a:r>
              <a:rPr lang="en-GB" dirty="0">
                <a:solidFill>
                  <a:schemeClr val="tx1"/>
                </a:solidFill>
                <a:sym typeface="Symbol" panose="05050102010706020507" pitchFamily="18" charset="2"/>
              </a:rPr>
              <a:t> in 3D)</a:t>
            </a:r>
            <a:r>
              <a:rPr lang="en-GB" dirty="0">
                <a:solidFill>
                  <a:schemeClr val="tx1"/>
                </a:solidFill>
              </a:rPr>
              <a:t> and will be “</a:t>
            </a:r>
            <a:r>
              <a:rPr lang="en-GB" b="1" dirty="0">
                <a:solidFill>
                  <a:srgbClr val="7030A0"/>
                </a:solidFill>
              </a:rPr>
              <a:t>cutting</a:t>
            </a:r>
            <a:r>
              <a:rPr lang="en-GB" dirty="0">
                <a:solidFill>
                  <a:schemeClr val="tx1"/>
                </a:solidFill>
              </a:rPr>
              <a:t>” through the magnetic field lines at the greatest rate. Hence, the induced PD is the maximum at this position. (Like scissors cutting string in 3D)</a:t>
            </a:r>
          </a:p>
          <a:p>
            <a:pPr lvl="0" eaLnBrk="0" fontAlgn="base" hangingPunct="0">
              <a:spcBef>
                <a:spcPct val="0"/>
              </a:spcBef>
              <a:spcAft>
                <a:spcPct val="0"/>
              </a:spcAft>
            </a:pPr>
            <a:endParaRPr lang="en-GB" dirty="0">
              <a:solidFill>
                <a:schemeClr val="tx1"/>
              </a:solidFill>
            </a:endParaRPr>
          </a:p>
          <a:p>
            <a:pPr lvl="0" eaLnBrk="0" fontAlgn="base" hangingPunct="0">
              <a:spcBef>
                <a:spcPct val="0"/>
              </a:spcBef>
              <a:spcAft>
                <a:spcPct val="0"/>
              </a:spcAft>
            </a:pPr>
            <a:r>
              <a:rPr lang="en-GB" dirty="0"/>
              <a:t>Coil gets turned to reference position 180</a:t>
            </a:r>
            <a:r>
              <a:rPr lang="en-GB" dirty="0">
                <a:solidFill>
                  <a:schemeClr val="tx1"/>
                </a:solidFill>
                <a:sym typeface="Symbol" panose="05050102010706020507" pitchFamily="18" charset="2"/>
              </a:rPr>
              <a:t> </a:t>
            </a:r>
            <a:r>
              <a:rPr lang="en-GB" dirty="0"/>
              <a:t> and 360</a:t>
            </a:r>
            <a:r>
              <a:rPr lang="en-GB" dirty="0">
                <a:solidFill>
                  <a:schemeClr val="tx1"/>
                </a:solidFill>
                <a:sym typeface="Symbol" panose="05050102010706020507" pitchFamily="18" charset="2"/>
              </a:rPr>
              <a:t> </a:t>
            </a:r>
            <a:r>
              <a:rPr lang="en-GB" dirty="0"/>
              <a:t>: Same as the analysis in reference position 0</a:t>
            </a:r>
            <a:r>
              <a:rPr lang="en-GB" dirty="0">
                <a:solidFill>
                  <a:schemeClr val="tx1"/>
                </a:solidFill>
                <a:sym typeface="Symbol" panose="05050102010706020507" pitchFamily="18" charset="2"/>
              </a:rPr>
              <a:t></a:t>
            </a:r>
            <a:r>
              <a:rPr lang="en-GB" dirty="0"/>
              <a:t>.</a:t>
            </a:r>
          </a:p>
          <a:p>
            <a:pPr lvl="0" eaLnBrk="0" fontAlgn="base" hangingPunct="0">
              <a:spcBef>
                <a:spcPct val="0"/>
              </a:spcBef>
              <a:spcAft>
                <a:spcPct val="0"/>
              </a:spcAft>
            </a:pPr>
            <a:endParaRPr lang="en-GB" dirty="0"/>
          </a:p>
          <a:p>
            <a:pPr lvl="0" eaLnBrk="0" fontAlgn="base" hangingPunct="0">
              <a:spcBef>
                <a:spcPct val="0"/>
              </a:spcBef>
              <a:spcAft>
                <a:spcPct val="0"/>
              </a:spcAft>
            </a:pPr>
            <a:r>
              <a:rPr lang="en-GB" dirty="0"/>
              <a:t>Coil gets turned to reference position 270</a:t>
            </a:r>
            <a:r>
              <a:rPr lang="en-GB" dirty="0">
                <a:solidFill>
                  <a:schemeClr val="tx1"/>
                </a:solidFill>
                <a:sym typeface="Symbol" panose="05050102010706020507" pitchFamily="18" charset="2"/>
              </a:rPr>
              <a:t> </a:t>
            </a:r>
            <a:r>
              <a:rPr lang="en-GB" dirty="0"/>
              <a:t>: Same analysis as in reference position 90</a:t>
            </a:r>
            <a:r>
              <a:rPr lang="en-GB" dirty="0">
                <a:solidFill>
                  <a:schemeClr val="tx1"/>
                </a:solidFill>
                <a:sym typeface="Symbol" panose="05050102010706020507" pitchFamily="18" charset="2"/>
              </a:rPr>
              <a:t> </a:t>
            </a:r>
            <a:r>
              <a:rPr lang="en-GB" dirty="0"/>
              <a:t> BUT the PD is in the </a:t>
            </a:r>
            <a:r>
              <a:rPr lang="en-GB" b="1" dirty="0">
                <a:solidFill>
                  <a:srgbClr val="7030A0"/>
                </a:solidFill>
              </a:rPr>
              <a:t>opposite direction</a:t>
            </a:r>
            <a:r>
              <a:rPr lang="en-GB" dirty="0"/>
              <a:t>. </a:t>
            </a:r>
          </a:p>
        </p:txBody>
      </p:sp>
      <p:sp>
        <p:nvSpPr>
          <p:cNvPr id="13" name="AutoShape 2" descr="ac generator emf graph"/>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 name="AutoShape 4" descr="ac generator emf graph"/>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8493" y="4454144"/>
            <a:ext cx="3901377" cy="2226291"/>
          </a:xfrm>
          <a:prstGeom prst="rect">
            <a:avLst/>
          </a:prstGeom>
        </p:spPr>
      </p:pic>
      <p:pic>
        <p:nvPicPr>
          <p:cNvPr id="20" name="Picture 19">
            <a:extLst>
              <a:ext uri="{FF2B5EF4-FFF2-40B4-BE49-F238E27FC236}">
                <a16:creationId xmlns:a16="http://schemas.microsoft.com/office/drawing/2014/main" id="{476C1129-1769-4909-8C52-4D706E3087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987" y="4592324"/>
            <a:ext cx="4750158" cy="1956394"/>
          </a:xfrm>
          <a:prstGeom prst="rect">
            <a:avLst/>
          </a:prstGeom>
        </p:spPr>
      </p:pic>
    </p:spTree>
    <p:extLst>
      <p:ext uri="{BB962C8B-B14F-4D97-AF65-F5344CB8AC3E}">
        <p14:creationId xmlns:p14="http://schemas.microsoft.com/office/powerpoint/2010/main" val="33052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2251494" cy="819508"/>
          </a:xfrm>
        </p:spPr>
        <p:txBody>
          <a:bodyPr/>
          <a:lstStyle/>
          <a:p>
            <a:r>
              <a:rPr lang="en-GB" dirty="0"/>
              <a:t>Spaced Learning Review Question</a:t>
            </a:r>
          </a:p>
        </p:txBody>
      </p:sp>
      <p:sp>
        <p:nvSpPr>
          <p:cNvPr id="3" name="TextBox 2"/>
          <p:cNvSpPr txBox="1"/>
          <p:nvPr/>
        </p:nvSpPr>
        <p:spPr>
          <a:xfrm>
            <a:off x="2570673" y="2170"/>
            <a:ext cx="6495689" cy="1015663"/>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sz="2000" b="1" dirty="0"/>
              <a:t>Task 1… </a:t>
            </a:r>
            <a:r>
              <a:rPr lang="en-GB" sz="2000" dirty="0"/>
              <a:t>Answer the questions </a:t>
            </a:r>
            <a:r>
              <a:rPr lang="en-GB" sz="2000" b="1" dirty="0">
                <a:solidFill>
                  <a:srgbClr val="FF0000"/>
                </a:solidFill>
              </a:rPr>
              <a:t>on your own </a:t>
            </a:r>
            <a:r>
              <a:rPr lang="en-GB" sz="2000" dirty="0"/>
              <a:t>– write a clear answer and number in your book. Get as far as you can in the time you have….</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56497" y="1691640"/>
            <a:ext cx="8627924" cy="4808220"/>
          </a:xfrm>
          <a:prstGeom prst="rect">
            <a:avLst/>
          </a:prstGeom>
        </p:spPr>
      </p:pic>
      <p:sp>
        <p:nvSpPr>
          <p:cNvPr id="5" name="Rectangle 4">
            <a:extLst>
              <a:ext uri="{FF2B5EF4-FFF2-40B4-BE49-F238E27FC236}">
                <a16:creationId xmlns:a16="http://schemas.microsoft.com/office/drawing/2014/main" id="{823BA433-FF35-4879-83A7-786F200DE79F}"/>
              </a:ext>
            </a:extLst>
          </p:cNvPr>
          <p:cNvSpPr/>
          <p:nvPr/>
        </p:nvSpPr>
        <p:spPr>
          <a:xfrm>
            <a:off x="156497" y="1234589"/>
            <a:ext cx="3368446" cy="400110"/>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sz="2000" b="1" dirty="0">
                <a:solidFill>
                  <a:srgbClr val="7030A0"/>
                </a:solidFill>
              </a:rPr>
              <a:t>Electromagnetic Induction…</a:t>
            </a:r>
            <a:endParaRPr lang="en-GB" sz="2000" dirty="0">
              <a:solidFill>
                <a:schemeClr val="tx1"/>
              </a:solidFill>
            </a:endParaRPr>
          </a:p>
        </p:txBody>
      </p:sp>
    </p:spTree>
    <p:extLst>
      <p:ext uri="{BB962C8B-B14F-4D97-AF65-F5344CB8AC3E}">
        <p14:creationId xmlns:p14="http://schemas.microsoft.com/office/powerpoint/2010/main" val="26517335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
            <a:ext cx="2377440" cy="396238"/>
          </a:xfrm>
        </p:spPr>
        <p:txBody>
          <a:bodyPr/>
          <a:lstStyle/>
          <a:p>
            <a:r>
              <a:rPr lang="en-GB" dirty="0"/>
              <a:t>Spaced Learning Review Answers</a:t>
            </a:r>
          </a:p>
        </p:txBody>
      </p:sp>
      <p:sp>
        <p:nvSpPr>
          <p:cNvPr id="3" name="TextBox 2"/>
          <p:cNvSpPr txBox="1"/>
          <p:nvPr/>
        </p:nvSpPr>
        <p:spPr>
          <a:xfrm>
            <a:off x="2570673" y="28048"/>
            <a:ext cx="6495689" cy="1015663"/>
          </a:xfrm>
          <a:prstGeom prst="rect">
            <a:avLst/>
          </a:prstGeom>
          <a:solidFill>
            <a:schemeClr val="accent3">
              <a:lumMod val="40000"/>
              <a:lumOff val="60000"/>
            </a:schemeClr>
          </a:solid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sz="2000" b="1" dirty="0"/>
              <a:t>Task 2… </a:t>
            </a:r>
            <a:r>
              <a:rPr lang="en-GB" sz="2000" dirty="0"/>
              <a:t>Mark your work in </a:t>
            </a:r>
            <a:r>
              <a:rPr lang="en-GB" sz="2000" b="1" dirty="0">
                <a:solidFill>
                  <a:srgbClr val="00B050"/>
                </a:solidFill>
              </a:rPr>
              <a:t>green pen</a:t>
            </a:r>
            <a:r>
              <a:rPr lang="en-GB" sz="2000" dirty="0"/>
              <a:t>, you can judge how you did, put a clear total at the bottom and put </a:t>
            </a:r>
            <a:r>
              <a:rPr lang="en-GB" sz="2000" b="1" dirty="0">
                <a:solidFill>
                  <a:srgbClr val="FF0000"/>
                </a:solidFill>
              </a:rPr>
              <a:t>one clear comment</a:t>
            </a:r>
            <a:r>
              <a:rPr lang="en-GB" sz="2000" dirty="0"/>
              <a:t> on what you must improve on.</a:t>
            </a:r>
          </a:p>
        </p:txBody>
      </p:sp>
      <p:sp>
        <p:nvSpPr>
          <p:cNvPr id="5" name="Rectangle 4">
            <a:extLst>
              <a:ext uri="{FF2B5EF4-FFF2-40B4-BE49-F238E27FC236}">
                <a16:creationId xmlns:a16="http://schemas.microsoft.com/office/drawing/2014/main" id="{F0AF0038-9950-4254-93B2-9868EE605DDA}"/>
              </a:ext>
            </a:extLst>
          </p:cNvPr>
          <p:cNvSpPr/>
          <p:nvPr/>
        </p:nvSpPr>
        <p:spPr>
          <a:xfrm>
            <a:off x="209837" y="1314761"/>
            <a:ext cx="3368446" cy="400110"/>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sz="2000" b="1" dirty="0">
                <a:solidFill>
                  <a:srgbClr val="7030A0"/>
                </a:solidFill>
              </a:rPr>
              <a:t>Electromagnetic Induction…</a:t>
            </a:r>
            <a:endParaRPr lang="en-GB" sz="2000" dirty="0">
              <a:solidFill>
                <a:schemeClr val="tx1"/>
              </a:solidFill>
            </a:endParaRPr>
          </a:p>
        </p:txBody>
      </p:sp>
      <p:pic>
        <p:nvPicPr>
          <p:cNvPr id="7" name="Picture 6">
            <a:extLst>
              <a:ext uri="{FF2B5EF4-FFF2-40B4-BE49-F238E27FC236}">
                <a16:creationId xmlns:a16="http://schemas.microsoft.com/office/drawing/2014/main" id="{18FCE44C-AF43-47E9-972E-3A59437C0D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837" y="1962232"/>
            <a:ext cx="8823287" cy="3640377"/>
          </a:xfrm>
          <a:prstGeom prst="rect">
            <a:avLst/>
          </a:prstGeom>
        </p:spPr>
      </p:pic>
    </p:spTree>
    <p:extLst>
      <p:ext uri="{BB962C8B-B14F-4D97-AF65-F5344CB8AC3E}">
        <p14:creationId xmlns:p14="http://schemas.microsoft.com/office/powerpoint/2010/main" val="7035515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3DE4BFE-1F56-4E4C-80C7-52D014A57EE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3085247" y="142810"/>
            <a:ext cx="6058753" cy="4337129"/>
          </a:xfrm>
          <a:prstGeom prst="rect">
            <a:avLst/>
          </a:prstGeom>
        </p:spPr>
      </p:pic>
      <p:sp>
        <p:nvSpPr>
          <p:cNvPr id="12" name="TextBox 11">
            <a:extLst>
              <a:ext uri="{FF2B5EF4-FFF2-40B4-BE49-F238E27FC236}">
                <a16:creationId xmlns:a16="http://schemas.microsoft.com/office/drawing/2014/main" id="{6F5221F8-021D-466C-8D24-507483D345EF}"/>
              </a:ext>
            </a:extLst>
          </p:cNvPr>
          <p:cNvSpPr txBox="1"/>
          <p:nvPr/>
        </p:nvSpPr>
        <p:spPr>
          <a:xfrm>
            <a:off x="105827" y="612844"/>
            <a:ext cx="2794488" cy="5632311"/>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sz="2000" dirty="0"/>
              <a:t>Look at the diagram shown, discuss with a partner….</a:t>
            </a:r>
          </a:p>
          <a:p>
            <a:endParaRPr lang="en-GB" sz="2000" dirty="0"/>
          </a:p>
          <a:p>
            <a:pPr marL="182563" indent="-182563">
              <a:buAutoNum type="arabicParenR"/>
            </a:pPr>
            <a:r>
              <a:rPr lang="en-GB" sz="2000" dirty="0"/>
              <a:t>Explain how the energy is transferred in simple terms &amp; energy </a:t>
            </a:r>
            <a:r>
              <a:rPr lang="en-GB" sz="2000" b="1" dirty="0">
                <a:solidFill>
                  <a:srgbClr val="7030A0"/>
                </a:solidFill>
              </a:rPr>
              <a:t>sources</a:t>
            </a:r>
            <a:r>
              <a:rPr lang="en-GB" sz="2000" dirty="0"/>
              <a:t> and </a:t>
            </a:r>
            <a:r>
              <a:rPr lang="en-GB" sz="2000" b="1" dirty="0">
                <a:solidFill>
                  <a:srgbClr val="7030A0"/>
                </a:solidFill>
              </a:rPr>
              <a:t>stores.</a:t>
            </a:r>
          </a:p>
          <a:p>
            <a:pPr marL="182563" indent="-182563">
              <a:buAutoNum type="arabicParenR"/>
            </a:pPr>
            <a:endParaRPr lang="en-GB" sz="2000" dirty="0"/>
          </a:p>
          <a:p>
            <a:pPr marL="182563" indent="-182563">
              <a:buAutoNum type="arabicParenR"/>
            </a:pPr>
            <a:endParaRPr lang="en-GB" sz="2000" dirty="0"/>
          </a:p>
          <a:p>
            <a:pPr marL="182563" indent="-182563">
              <a:buAutoNum type="arabicParenR"/>
            </a:pPr>
            <a:r>
              <a:rPr lang="en-GB" sz="2000" dirty="0"/>
              <a:t>Include some detail about where energy might be </a:t>
            </a:r>
            <a:r>
              <a:rPr lang="en-GB" sz="2000" b="1" dirty="0">
                <a:solidFill>
                  <a:srgbClr val="7030A0"/>
                </a:solidFill>
              </a:rPr>
              <a:t>lost</a:t>
            </a:r>
            <a:r>
              <a:rPr lang="en-GB" sz="2000" dirty="0"/>
              <a:t>.</a:t>
            </a:r>
          </a:p>
          <a:p>
            <a:pPr marL="182563" indent="-182563">
              <a:buAutoNum type="arabicParenR"/>
            </a:pPr>
            <a:endParaRPr lang="en-GB" sz="2000" dirty="0"/>
          </a:p>
          <a:p>
            <a:pPr marL="182563" indent="-182563">
              <a:buAutoNum type="arabicParenR"/>
            </a:pPr>
            <a:endParaRPr lang="en-GB" sz="2000" dirty="0"/>
          </a:p>
          <a:p>
            <a:pPr marL="182563" indent="-182563">
              <a:buAutoNum type="arabicParenR"/>
            </a:pPr>
            <a:r>
              <a:rPr lang="en-GB" sz="2000" dirty="0"/>
              <a:t>Explain how the </a:t>
            </a:r>
            <a:r>
              <a:rPr lang="en-GB" sz="2000" b="1" dirty="0">
                <a:solidFill>
                  <a:srgbClr val="7030A0"/>
                </a:solidFill>
              </a:rPr>
              <a:t>generator</a:t>
            </a:r>
            <a:r>
              <a:rPr lang="en-GB" sz="2000" dirty="0"/>
              <a:t> works using prior learning.</a:t>
            </a:r>
          </a:p>
        </p:txBody>
      </p:sp>
      <p:sp>
        <p:nvSpPr>
          <p:cNvPr id="2" name="Title 1"/>
          <p:cNvSpPr>
            <a:spLocks noGrp="1"/>
          </p:cNvSpPr>
          <p:nvPr>
            <p:ph type="title"/>
          </p:nvPr>
        </p:nvSpPr>
        <p:spPr/>
        <p:txBody>
          <a:bodyPr/>
          <a:lstStyle/>
          <a:p>
            <a:r>
              <a:rPr lang="en-GB" dirty="0"/>
              <a:t>Review Task....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 descr="http://upload.wikimedia.org/wikipedia/commons/thumb/6/64/Transformer3d_col3.svg/1280px-Transformer3d_col3.svg.png"/>
          <p:cNvPicPr>
            <a:picLocks noChangeAspect="1" noChangeArrowheads="1"/>
          </p:cNvPicPr>
          <p:nvPr/>
        </p:nvPicPr>
        <p:blipFill>
          <a:blip r:embed="rId2" cstate="print">
            <a:extLst>
              <a:ext uri="{28A0092B-C50C-407E-A947-70E740481C1C}">
                <a14:useLocalDpi xmlns:a14="http://schemas.microsoft.com/office/drawing/2010/main" val="0"/>
              </a:ext>
            </a:extLst>
          </a:blip>
          <a:srcRect l="3295" t="5239" r="4070" b="6494"/>
          <a:stretch>
            <a:fillRect/>
          </a:stretch>
        </p:blipFill>
        <p:spPr bwMode="auto">
          <a:xfrm>
            <a:off x="5671233" y="2132856"/>
            <a:ext cx="3353747" cy="2399543"/>
          </a:xfrm>
          <a:prstGeom prst="rect">
            <a:avLst/>
          </a:prstGeom>
          <a:noFill/>
          <a:extLst>
            <a:ext uri="{909E8E84-426E-40DD-AFC4-6F175D3DCCD1}">
              <a14:hiddenFill xmlns:a14="http://schemas.microsoft.com/office/drawing/2010/main">
                <a:solidFill>
                  <a:srgbClr val="FFFFFF"/>
                </a:solidFill>
              </a14:hiddenFill>
            </a:ext>
          </a:extLst>
        </p:spPr>
      </p:pic>
      <p:sp>
        <p:nvSpPr>
          <p:cNvPr id="28" name="Rounded Rectangle 27"/>
          <p:cNvSpPr/>
          <p:nvPr/>
        </p:nvSpPr>
        <p:spPr>
          <a:xfrm>
            <a:off x="1362141" y="125706"/>
            <a:ext cx="4733859" cy="427196"/>
          </a:xfrm>
          <a:prstGeom prst="roundRect">
            <a:avLst>
              <a:gd name="adj" fmla="val 12274"/>
            </a:avLst>
          </a:prstGeom>
          <a:ln w="34925"/>
        </p:spPr>
        <p:style>
          <a:lnRef idx="2">
            <a:schemeClr val="dk1"/>
          </a:lnRef>
          <a:fillRef idx="1">
            <a:schemeClr val="lt1"/>
          </a:fillRef>
          <a:effectRef idx="0">
            <a:schemeClr val="dk1"/>
          </a:effectRef>
          <a:fontRef idx="minor">
            <a:schemeClr val="dk1"/>
          </a:fontRef>
        </p:style>
        <p:txBody>
          <a:bodyPr wrap="square" rtlCol="0" anchor="t">
            <a:spAutoFit/>
          </a:bodyPr>
          <a:lstStyle/>
          <a:p>
            <a:pPr marL="457200" indent="-457200"/>
            <a:r>
              <a:rPr lang="en-GB" sz="2000" b="1" dirty="0"/>
              <a:t>Lesson 11 </a:t>
            </a:r>
            <a:r>
              <a:rPr lang="en-GB" sz="2000" dirty="0"/>
              <a:t>Transformers (triple)</a:t>
            </a:r>
            <a:r>
              <a:rPr lang="en-GB" sz="2000" b="1" dirty="0"/>
              <a:t>  (2 hours)</a:t>
            </a:r>
          </a:p>
        </p:txBody>
      </p:sp>
      <p:grpSp>
        <p:nvGrpSpPr>
          <p:cNvPr id="3" name="Group 2"/>
          <p:cNvGrpSpPr/>
          <p:nvPr/>
        </p:nvGrpSpPr>
        <p:grpSpPr>
          <a:xfrm>
            <a:off x="60524" y="2132856"/>
            <a:ext cx="1301617" cy="1224136"/>
            <a:chOff x="60524" y="2132856"/>
            <a:chExt cx="1631156" cy="1224136"/>
          </a:xfrm>
        </p:grpSpPr>
        <p:sp>
          <p:nvSpPr>
            <p:cNvPr id="2" name="Rounded Rectangle 1"/>
            <p:cNvSpPr/>
            <p:nvPr/>
          </p:nvSpPr>
          <p:spPr>
            <a:xfrm>
              <a:off x="60524" y="2132856"/>
              <a:ext cx="1631156" cy="1224136"/>
            </a:xfrm>
            <a:prstGeom prst="roundRect">
              <a:avLst>
                <a:gd name="adj" fmla="val 11065"/>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16" name="Rounded Rectangle 15"/>
            <p:cNvSpPr/>
            <p:nvPr/>
          </p:nvSpPr>
          <p:spPr>
            <a:xfrm>
              <a:off x="724740" y="2901580"/>
              <a:ext cx="966940" cy="455412"/>
            </a:xfrm>
            <a:prstGeom prst="roundRect">
              <a:avLst>
                <a:gd name="adj" fmla="val 26706"/>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GB" sz="2400" b="1" dirty="0">
                  <a:solidFill>
                    <a:schemeClr val="tx1"/>
                  </a:solidFill>
                  <a:cs typeface="Arial" panose="020B0604020202020204" pitchFamily="34" charset="0"/>
                </a:rPr>
                <a:t>4</a:t>
              </a:r>
            </a:p>
          </p:txBody>
        </p:sp>
      </p:grpSp>
      <p:grpSp>
        <p:nvGrpSpPr>
          <p:cNvPr id="4" name="Group 24"/>
          <p:cNvGrpSpPr>
            <a:grpSpLocks/>
          </p:cNvGrpSpPr>
          <p:nvPr/>
        </p:nvGrpSpPr>
        <p:grpSpPr bwMode="auto">
          <a:xfrm>
            <a:off x="179012" y="1361586"/>
            <a:ext cx="477520" cy="445770"/>
            <a:chOff x="1096577" y="1131340"/>
            <a:chExt cx="22541" cy="23391"/>
          </a:xfrm>
        </p:grpSpPr>
        <p:sp>
          <p:nvSpPr>
            <p:cNvPr id="26" name="Oval 25"/>
            <p:cNvSpPr>
              <a:spLocks noChangeArrowheads="1"/>
            </p:cNvSpPr>
            <p:nvPr/>
          </p:nvSpPr>
          <p:spPr bwMode="auto">
            <a:xfrm>
              <a:off x="1096577" y="1131340"/>
              <a:ext cx="22541" cy="23391"/>
            </a:xfrm>
            <a:prstGeom prst="ellipse">
              <a:avLst/>
            </a:prstGeom>
            <a:ln>
              <a:headEnd/>
              <a:tailEnd/>
            </a:ln>
            <a:extLst>
              <a:ext uri="{AF507438-7753-43E0-B8FC-AC1667EBCBE1}">
                <a14:hiddenEffects xmlns:a14="http://schemas.microsoft.com/office/drawing/2010/main">
                  <a:effectLst>
                    <a:outerShdw dist="35921" dir="2700000" algn="ctr" rotWithShape="0">
                      <a:srgbClr val="EEECE1"/>
                    </a:outerShdw>
                  </a:effectLst>
                </a14:hiddenEffects>
              </a:ext>
            </a:extLst>
          </p:spPr>
          <p:style>
            <a:lnRef idx="0">
              <a:schemeClr val="accent4"/>
            </a:lnRef>
            <a:fillRef idx="3">
              <a:schemeClr val="accent4"/>
            </a:fillRef>
            <a:effectRef idx="3">
              <a:schemeClr val="accent4"/>
            </a:effectRef>
            <a:fontRef idx="minor">
              <a:schemeClr val="lt1"/>
            </a:fontRef>
          </p:style>
          <p:txBody>
            <a:bodyPr rot="0" vert="horz" wrap="square" lIns="36576" tIns="36576" rIns="36576" bIns="36576"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27" name="AutoShape 19"/>
            <p:cNvSpPr>
              <a:spLocks noChangeArrowheads="1"/>
            </p:cNvSpPr>
            <p:nvPr/>
          </p:nvSpPr>
          <p:spPr bwMode="auto">
            <a:xfrm rot="16155892" flipH="1">
              <a:off x="1101525" y="1133110"/>
              <a:ext cx="14304" cy="18170"/>
            </a:xfrm>
            <a:custGeom>
              <a:avLst/>
              <a:gdLst>
                <a:gd name="G0" fmla="+- 0 0 0"/>
                <a:gd name="G1" fmla="+- -11796480 0 0"/>
                <a:gd name="G2" fmla="+- 0 0 -11796480"/>
                <a:gd name="G3" fmla="+- 10800 0 0"/>
                <a:gd name="G4" fmla="+- 0 0 0"/>
                <a:gd name="T0" fmla="*/ 360 256 1"/>
                <a:gd name="T1" fmla="*/ 0 256 1"/>
                <a:gd name="G5" fmla="+- G2 T0 T1"/>
                <a:gd name="G6" fmla="?: G2 G2 G5"/>
                <a:gd name="G7" fmla="+- 0 0 G6"/>
                <a:gd name="G8" fmla="+- 5400 0 0"/>
                <a:gd name="G9" fmla="+- 0 0 -11796480"/>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11796480"/>
                <a:gd name="G36" fmla="sin G34 -11796480"/>
                <a:gd name="G37" fmla="+/ -11796480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0799 w 21600"/>
                <a:gd name="T5" fmla="*/ 0 h 21600"/>
                <a:gd name="T6" fmla="*/ 2700 w 21600"/>
                <a:gd name="T7" fmla="*/ 10800 h 21600"/>
                <a:gd name="T8" fmla="*/ 10799 w 21600"/>
                <a:gd name="T9" fmla="*/ 5400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FFFF"/>
            </a:solidFill>
            <a:ln>
              <a:noFill/>
            </a:ln>
            <a:effectLst/>
            <a:extLst>
              <a:ext uri="{91240B29-F687-4F45-9708-019B960494DF}">
                <a14:hiddenLine xmlns:a14="http://schemas.microsoft.com/office/drawing/2010/main" w="9525" algn="in">
                  <a:solidFill>
                    <a:schemeClr val="dk1">
                      <a:lumMod val="0"/>
                      <a:lumOff val="0"/>
                    </a:schemeClr>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rot="0" vert="horz" wrap="square" lIns="36576" tIns="36576" rIns="36576" bIns="36576"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grpSp>
      <p:sp>
        <p:nvSpPr>
          <p:cNvPr id="29" name="Rounded Rectangle 28"/>
          <p:cNvSpPr/>
          <p:nvPr/>
        </p:nvSpPr>
        <p:spPr>
          <a:xfrm>
            <a:off x="1551757" y="2179003"/>
            <a:ext cx="3606031" cy="1084421"/>
          </a:xfrm>
          <a:prstGeom prst="roundRect">
            <a:avLst>
              <a:gd name="adj" fmla="val 12274"/>
            </a:avLst>
          </a:prstGeom>
          <a:ln w="34925"/>
        </p:spPr>
        <p:style>
          <a:lnRef idx="2">
            <a:schemeClr val="dk1"/>
          </a:lnRef>
          <a:fillRef idx="1">
            <a:schemeClr val="lt1"/>
          </a:fillRef>
          <a:effectRef idx="0">
            <a:schemeClr val="dk1"/>
          </a:effectRef>
          <a:fontRef idx="minor">
            <a:schemeClr val="dk1"/>
          </a:fontRef>
        </p:style>
        <p:txBody>
          <a:bodyPr wrap="square" rtlCol="0" anchor="t">
            <a:spAutoFit/>
          </a:bodyPr>
          <a:lstStyle/>
          <a:p>
            <a:pPr lvl="0"/>
            <a:r>
              <a:rPr lang="en-GB" sz="2000" dirty="0">
                <a:solidFill>
                  <a:schemeClr val="tx1"/>
                </a:solidFill>
              </a:rPr>
              <a:t>I can </a:t>
            </a:r>
            <a:r>
              <a:rPr lang="en-GB" sz="2000" b="1" dirty="0">
                <a:solidFill>
                  <a:srgbClr val="7030A0"/>
                </a:solidFill>
              </a:rPr>
              <a:t>explain</a:t>
            </a:r>
            <a:r>
              <a:rPr lang="en-GB" sz="2000" dirty="0"/>
              <a:t> how a transformer both uses and produces </a:t>
            </a:r>
            <a:r>
              <a:rPr lang="en-GB" sz="2000" b="1" dirty="0">
                <a:solidFill>
                  <a:srgbClr val="7030A0"/>
                </a:solidFill>
              </a:rPr>
              <a:t>alternating current</a:t>
            </a:r>
          </a:p>
        </p:txBody>
      </p:sp>
      <p:sp>
        <p:nvSpPr>
          <p:cNvPr id="31" name="Rounded Rectangle 30"/>
          <p:cNvSpPr/>
          <p:nvPr/>
        </p:nvSpPr>
        <p:spPr>
          <a:xfrm>
            <a:off x="1551586" y="4893281"/>
            <a:ext cx="7198714" cy="755809"/>
          </a:xfrm>
          <a:prstGeom prst="roundRect">
            <a:avLst>
              <a:gd name="adj" fmla="val 12274"/>
            </a:avLst>
          </a:prstGeom>
          <a:ln w="34925"/>
        </p:spPr>
        <p:style>
          <a:lnRef idx="2">
            <a:schemeClr val="dk1"/>
          </a:lnRef>
          <a:fillRef idx="1">
            <a:schemeClr val="lt1"/>
          </a:fillRef>
          <a:effectRef idx="0">
            <a:schemeClr val="dk1"/>
          </a:effectRef>
          <a:fontRef idx="minor">
            <a:schemeClr val="dk1"/>
          </a:fontRef>
        </p:style>
        <p:txBody>
          <a:bodyPr wrap="square" rtlCol="0" anchor="t">
            <a:spAutoFit/>
          </a:bodyPr>
          <a:lstStyle/>
          <a:p>
            <a:r>
              <a:rPr lang="en-GB" sz="2000" dirty="0">
                <a:solidFill>
                  <a:schemeClr val="tx1"/>
                </a:solidFill>
              </a:rPr>
              <a:t>I can </a:t>
            </a:r>
            <a:r>
              <a:rPr lang="en-GB" sz="2000" b="1" dirty="0">
                <a:solidFill>
                  <a:srgbClr val="7030A0"/>
                </a:solidFill>
              </a:rPr>
              <a:t>calculate</a:t>
            </a:r>
            <a:r>
              <a:rPr lang="en-GB" sz="2000" dirty="0"/>
              <a:t> the current that needs to be provided to produce a particular </a:t>
            </a:r>
            <a:r>
              <a:rPr lang="en-GB" sz="2000" b="1" dirty="0"/>
              <a:t>power</a:t>
            </a:r>
            <a:r>
              <a:rPr lang="en-GB" sz="2000" dirty="0"/>
              <a:t> output.  P = VI</a:t>
            </a:r>
            <a:endParaRPr lang="en-GB" sz="2000" dirty="0">
              <a:solidFill>
                <a:schemeClr val="tx1"/>
              </a:solidFill>
            </a:endParaRPr>
          </a:p>
        </p:txBody>
      </p:sp>
      <p:sp>
        <p:nvSpPr>
          <p:cNvPr id="32" name="Rounded Rectangle 31"/>
          <p:cNvSpPr/>
          <p:nvPr/>
        </p:nvSpPr>
        <p:spPr>
          <a:xfrm>
            <a:off x="1511935" y="3356992"/>
            <a:ext cx="3814014" cy="1413034"/>
          </a:xfrm>
          <a:prstGeom prst="roundRect">
            <a:avLst>
              <a:gd name="adj" fmla="val 12274"/>
            </a:avLst>
          </a:prstGeom>
          <a:ln w="34925"/>
        </p:spPr>
        <p:style>
          <a:lnRef idx="2">
            <a:schemeClr val="dk1"/>
          </a:lnRef>
          <a:fillRef idx="1">
            <a:schemeClr val="lt1"/>
          </a:fillRef>
          <a:effectRef idx="0">
            <a:schemeClr val="dk1"/>
          </a:effectRef>
          <a:fontRef idx="minor">
            <a:schemeClr val="dk1"/>
          </a:fontRef>
        </p:style>
        <p:txBody>
          <a:bodyPr wrap="square" rtlCol="0" anchor="t">
            <a:spAutoFit/>
          </a:bodyPr>
          <a:lstStyle/>
          <a:p>
            <a:pPr lvl="0"/>
            <a:r>
              <a:rPr lang="en-GB" sz="2000" dirty="0">
                <a:solidFill>
                  <a:schemeClr val="tx1"/>
                </a:solidFill>
              </a:rPr>
              <a:t>I can </a:t>
            </a:r>
            <a:r>
              <a:rPr lang="en-GB" sz="2000" b="1" dirty="0">
                <a:solidFill>
                  <a:srgbClr val="7030A0"/>
                </a:solidFill>
              </a:rPr>
              <a:t>explain</a:t>
            </a:r>
            <a:r>
              <a:rPr lang="en-GB" sz="2000" dirty="0"/>
              <a:t> the relationship between the number of </a:t>
            </a:r>
            <a:r>
              <a:rPr lang="en-GB" sz="2000" b="1" dirty="0">
                <a:solidFill>
                  <a:srgbClr val="7030A0"/>
                </a:solidFill>
              </a:rPr>
              <a:t>turns</a:t>
            </a:r>
            <a:r>
              <a:rPr lang="en-GB" sz="2000" dirty="0"/>
              <a:t> in the </a:t>
            </a:r>
            <a:r>
              <a:rPr lang="en-GB" sz="2000" b="1" dirty="0">
                <a:solidFill>
                  <a:srgbClr val="7030A0"/>
                </a:solidFill>
              </a:rPr>
              <a:t>primary</a:t>
            </a:r>
            <a:r>
              <a:rPr lang="en-GB" sz="2000" dirty="0">
                <a:solidFill>
                  <a:srgbClr val="7030A0"/>
                </a:solidFill>
              </a:rPr>
              <a:t> </a:t>
            </a:r>
            <a:r>
              <a:rPr lang="en-GB" sz="2000" dirty="0"/>
              <a:t>coil and the number in the </a:t>
            </a:r>
            <a:r>
              <a:rPr lang="en-GB" sz="2000" b="1" dirty="0">
                <a:solidFill>
                  <a:srgbClr val="7030A0"/>
                </a:solidFill>
              </a:rPr>
              <a:t>secondary</a:t>
            </a:r>
            <a:r>
              <a:rPr lang="en-GB" sz="2000" dirty="0">
                <a:solidFill>
                  <a:srgbClr val="7030A0"/>
                </a:solidFill>
              </a:rPr>
              <a:t> </a:t>
            </a:r>
            <a:r>
              <a:rPr lang="en-GB" sz="2000" dirty="0"/>
              <a:t>coil.</a:t>
            </a:r>
          </a:p>
        </p:txBody>
      </p:sp>
      <p:sp>
        <p:nvSpPr>
          <p:cNvPr id="33" name="Rounded Rectangle 32"/>
          <p:cNvSpPr/>
          <p:nvPr/>
        </p:nvSpPr>
        <p:spPr>
          <a:xfrm>
            <a:off x="718670" y="1083195"/>
            <a:ext cx="8086144" cy="740093"/>
          </a:xfrm>
          <a:prstGeom prst="roundRect">
            <a:avLst>
              <a:gd name="adj" fmla="val 22242"/>
            </a:avLst>
          </a:prstGeom>
          <a:ln w="34925"/>
        </p:spPr>
        <p:style>
          <a:lnRef idx="2">
            <a:schemeClr val="dk1"/>
          </a:lnRef>
          <a:fillRef idx="1">
            <a:schemeClr val="lt1"/>
          </a:fillRef>
          <a:effectRef idx="0">
            <a:schemeClr val="dk1"/>
          </a:effectRef>
          <a:fontRef idx="minor">
            <a:schemeClr val="dk1"/>
          </a:fontRef>
        </p:style>
        <p:txBody>
          <a:bodyPr wrap="square" rtlCol="0" anchor="t">
            <a:spAutoFit/>
          </a:bodyPr>
          <a:lstStyle/>
          <a:p>
            <a:r>
              <a:rPr lang="en-GB" dirty="0">
                <a:solidFill>
                  <a:srgbClr val="7030A0"/>
                </a:solidFill>
                <a:cs typeface="Arial" panose="020B0604020202020204" pitchFamily="34" charset="0"/>
              </a:rPr>
              <a:t>I can explain using the right hand grip rule how a step up or step down transformer works. </a:t>
            </a:r>
          </a:p>
        </p:txBody>
      </p:sp>
      <p:grpSp>
        <p:nvGrpSpPr>
          <p:cNvPr id="6" name="Group 33"/>
          <p:cNvGrpSpPr/>
          <p:nvPr/>
        </p:nvGrpSpPr>
        <p:grpSpPr>
          <a:xfrm>
            <a:off x="35496" y="4725144"/>
            <a:ext cx="1370789" cy="1224136"/>
            <a:chOff x="60524" y="2132856"/>
            <a:chExt cx="1631157" cy="1224136"/>
          </a:xfrm>
        </p:grpSpPr>
        <p:sp>
          <p:nvSpPr>
            <p:cNvPr id="35" name="Rounded Rectangle 34"/>
            <p:cNvSpPr/>
            <p:nvPr/>
          </p:nvSpPr>
          <p:spPr>
            <a:xfrm>
              <a:off x="60524" y="2132856"/>
              <a:ext cx="1631156" cy="1224136"/>
            </a:xfrm>
            <a:prstGeom prst="roundRect">
              <a:avLst>
                <a:gd name="adj" fmla="val 11065"/>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36" name="Rounded Rectangle 35"/>
            <p:cNvSpPr/>
            <p:nvPr/>
          </p:nvSpPr>
          <p:spPr>
            <a:xfrm>
              <a:off x="779943" y="2901580"/>
              <a:ext cx="911738" cy="455412"/>
            </a:xfrm>
            <a:prstGeom prst="roundRect">
              <a:avLst>
                <a:gd name="adj" fmla="val 26706"/>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GB" sz="2400" b="1" dirty="0">
                  <a:solidFill>
                    <a:schemeClr val="tx1"/>
                  </a:solidFill>
                  <a:cs typeface="Arial" panose="020B0604020202020204" pitchFamily="34" charset="0"/>
                </a:rPr>
                <a:t>7/8</a:t>
              </a:r>
            </a:p>
          </p:txBody>
        </p:sp>
      </p:grpSp>
      <p:grpSp>
        <p:nvGrpSpPr>
          <p:cNvPr id="7" name="Group 36"/>
          <p:cNvGrpSpPr/>
          <p:nvPr/>
        </p:nvGrpSpPr>
        <p:grpSpPr>
          <a:xfrm>
            <a:off x="35496" y="3429000"/>
            <a:ext cx="1351870" cy="1224136"/>
            <a:chOff x="60524" y="2132856"/>
            <a:chExt cx="1631156" cy="1224136"/>
          </a:xfrm>
        </p:grpSpPr>
        <p:sp>
          <p:nvSpPr>
            <p:cNvPr id="38" name="Rounded Rectangle 37"/>
            <p:cNvSpPr/>
            <p:nvPr/>
          </p:nvSpPr>
          <p:spPr>
            <a:xfrm>
              <a:off x="60524" y="2132856"/>
              <a:ext cx="1631156" cy="1224136"/>
            </a:xfrm>
            <a:prstGeom prst="roundRect">
              <a:avLst>
                <a:gd name="adj" fmla="val 11065"/>
              </a:avLst>
            </a:prstGeom>
            <a:solidFill>
              <a:srgbClr val="FFC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39" name="Rounded Rectangle 38"/>
            <p:cNvSpPr/>
            <p:nvPr/>
          </p:nvSpPr>
          <p:spPr>
            <a:xfrm>
              <a:off x="753233" y="2901580"/>
              <a:ext cx="938447" cy="455412"/>
            </a:xfrm>
            <a:prstGeom prst="roundRect">
              <a:avLst>
                <a:gd name="adj" fmla="val 26706"/>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GB" sz="2400" b="1" dirty="0">
                  <a:solidFill>
                    <a:schemeClr val="tx1"/>
                  </a:solidFill>
                  <a:cs typeface="Arial" panose="020B0604020202020204" pitchFamily="34" charset="0"/>
                </a:rPr>
                <a:t>5/6</a:t>
              </a:r>
            </a:p>
          </p:txBody>
        </p:sp>
      </p:grpSp>
      <p:pic>
        <p:nvPicPr>
          <p:cNvPr id="30" name="Picture 2" descr="303B0571623649068C891CE0C2726827@StephenP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03355">
            <a:off x="7768891" y="104592"/>
            <a:ext cx="1185637" cy="663957"/>
          </a:xfrm>
          <a:prstGeom prst="rect">
            <a:avLst/>
          </a:prstGeom>
          <a:noFill/>
          <a:ln w="9525">
            <a:noFill/>
            <a:miter lim="800000"/>
            <a:headEnd/>
            <a:tailEnd/>
          </a:ln>
        </p:spPr>
      </p:pic>
      <p:graphicFrame>
        <p:nvGraphicFramePr>
          <p:cNvPr id="21" name="Object 1"/>
          <p:cNvGraphicFramePr>
            <a:graphicFrameLocks noChangeAspect="1"/>
          </p:cNvGraphicFramePr>
          <p:nvPr>
            <p:extLst>
              <p:ext uri="{D42A27DB-BD31-4B8C-83A1-F6EECF244321}">
                <p14:modId xmlns:p14="http://schemas.microsoft.com/office/powerpoint/2010/main" val="2508444123"/>
              </p:ext>
            </p:extLst>
          </p:nvPr>
        </p:nvGraphicFramePr>
        <p:xfrm>
          <a:off x="2998696" y="5814445"/>
          <a:ext cx="1196787" cy="978569"/>
        </p:xfrm>
        <a:graphic>
          <a:graphicData uri="http://schemas.openxmlformats.org/presentationml/2006/ole">
            <mc:AlternateContent xmlns:mc="http://schemas.openxmlformats.org/markup-compatibility/2006">
              <mc:Choice xmlns:v="urn:schemas-microsoft-com:vml" Requires="v">
                <p:oleObj name="Equation" r:id="rId4" imgW="558800" imgH="457200" progId="Equation.3">
                  <p:embed/>
                </p:oleObj>
              </mc:Choice>
              <mc:Fallback>
                <p:oleObj name="Equation" r:id="rId4" imgW="558800" imgH="457200" progId="Equation.3">
                  <p:embed/>
                  <p:pic>
                    <p:nvPicPr>
                      <p:cNvPr id="21"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98696" y="5814445"/>
                        <a:ext cx="1196787" cy="978569"/>
                      </a:xfrm>
                      <a:prstGeom prst="rect">
                        <a:avLst/>
                      </a:prstGeom>
                      <a:noFill/>
                    </p:spPr>
                  </p:pic>
                </p:oleObj>
              </mc:Fallback>
            </mc:AlternateContent>
          </a:graphicData>
        </a:graphic>
      </p:graphicFrame>
      <p:graphicFrame>
        <p:nvGraphicFramePr>
          <p:cNvPr id="22" name="Object 2"/>
          <p:cNvGraphicFramePr>
            <a:graphicFrameLocks noChangeAspect="1"/>
          </p:cNvGraphicFramePr>
          <p:nvPr/>
        </p:nvGraphicFramePr>
        <p:xfrm>
          <a:off x="4948518" y="5897914"/>
          <a:ext cx="2571462" cy="872494"/>
        </p:xfrm>
        <a:graphic>
          <a:graphicData uri="http://schemas.openxmlformats.org/presentationml/2006/ole">
            <mc:AlternateContent xmlns:mc="http://schemas.openxmlformats.org/markup-compatibility/2006">
              <mc:Choice xmlns:v="urn:schemas-microsoft-com:vml" Requires="v">
                <p:oleObj name="Equation" r:id="rId6" imgW="710891" imgH="241195" progId="Equation.3">
                  <p:embed/>
                </p:oleObj>
              </mc:Choice>
              <mc:Fallback>
                <p:oleObj name="Equation" r:id="rId6" imgW="710891" imgH="241195" progId="Equation.3">
                  <p:embed/>
                  <p:pic>
                    <p:nvPicPr>
                      <p:cNvPr id="22"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48518" y="5897914"/>
                        <a:ext cx="2571462" cy="872494"/>
                      </a:xfrm>
                      <a:prstGeom prst="rect">
                        <a:avLst/>
                      </a:prstGeom>
                      <a:noFill/>
                    </p:spPr>
                  </p:pic>
                </p:oleObj>
              </mc:Fallback>
            </mc:AlternateContent>
          </a:graphicData>
        </a:graphic>
      </p:graphicFrame>
    </p:spTree>
    <p:extLst>
      <p:ext uri="{BB962C8B-B14F-4D97-AF65-F5344CB8AC3E}">
        <p14:creationId xmlns:p14="http://schemas.microsoft.com/office/powerpoint/2010/main" val="16208798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Primary and Secondary Windings</a:t>
            </a:r>
          </a:p>
        </p:txBody>
      </p:sp>
      <p:pic>
        <p:nvPicPr>
          <p:cNvPr id="3" name="Picture 2" descr="http://upload.wikimedia.org/wikipedia/commons/thumb/6/64/Transformer3d_col3.svg/1280px-Transformer3d_col3.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6134" y="853824"/>
            <a:ext cx="7331731" cy="5245716"/>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0C5CC78E-41D2-4AB0-9096-9EC351059DB2}"/>
              </a:ext>
            </a:extLst>
          </p:cNvPr>
          <p:cNvCxnSpPr/>
          <p:nvPr/>
        </p:nvCxnSpPr>
        <p:spPr>
          <a:xfrm>
            <a:off x="4488179" y="0"/>
            <a:ext cx="0" cy="6471137"/>
          </a:xfrm>
          <a:prstGeom prst="line">
            <a:avLst/>
          </a:prstGeom>
          <a:ln w="50800" cap="flat" cmpd="sng" algn="ctr">
            <a:solidFill>
              <a:srgbClr val="FF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 name="TextBox 5">
            <a:extLst>
              <a:ext uri="{FF2B5EF4-FFF2-40B4-BE49-F238E27FC236}">
                <a16:creationId xmlns:a16="http://schemas.microsoft.com/office/drawing/2014/main" id="{A2AA6D0E-E8C5-40DC-8A7A-755C31D5E913}"/>
              </a:ext>
            </a:extLst>
          </p:cNvPr>
          <p:cNvSpPr txBox="1"/>
          <p:nvPr/>
        </p:nvSpPr>
        <p:spPr>
          <a:xfrm>
            <a:off x="96300" y="6180892"/>
            <a:ext cx="7504649" cy="677108"/>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sz="1900" dirty="0"/>
              <a:t>Always think of the idea that there are two circuits here. No current passes between them they are isolated from each other!</a:t>
            </a:r>
          </a:p>
        </p:txBody>
      </p:sp>
      <p:graphicFrame>
        <p:nvGraphicFramePr>
          <p:cNvPr id="7" name="Object 1">
            <a:extLst>
              <a:ext uri="{FF2B5EF4-FFF2-40B4-BE49-F238E27FC236}">
                <a16:creationId xmlns:a16="http://schemas.microsoft.com/office/drawing/2014/main" id="{D4C3C911-43A2-4E62-9186-07A295C458AA}"/>
              </a:ext>
            </a:extLst>
          </p:cNvPr>
          <p:cNvGraphicFramePr>
            <a:graphicFrameLocks noChangeAspect="1"/>
          </p:cNvGraphicFramePr>
          <p:nvPr>
            <p:extLst>
              <p:ext uri="{D42A27DB-BD31-4B8C-83A1-F6EECF244321}">
                <p14:modId xmlns:p14="http://schemas.microsoft.com/office/powerpoint/2010/main" val="1928579664"/>
              </p:ext>
            </p:extLst>
          </p:nvPr>
        </p:nvGraphicFramePr>
        <p:xfrm>
          <a:off x="5764629" y="53340"/>
          <a:ext cx="1196787" cy="978569"/>
        </p:xfrm>
        <a:graphic>
          <a:graphicData uri="http://schemas.openxmlformats.org/presentationml/2006/ole">
            <mc:AlternateContent xmlns:mc="http://schemas.openxmlformats.org/markup-compatibility/2006">
              <mc:Choice xmlns:v="urn:schemas-microsoft-com:vml" Requires="v">
                <p:oleObj name="Equation" r:id="rId3" imgW="558800" imgH="457200" progId="Equation.3">
                  <p:embed/>
                </p:oleObj>
              </mc:Choice>
              <mc:Fallback>
                <p:oleObj name="Equation" r:id="rId3" imgW="558800" imgH="457200" progId="Equation.3">
                  <p:embed/>
                  <p:pic>
                    <p:nvPicPr>
                      <p:cNvPr id="7" name="Object 1">
                        <a:extLst>
                          <a:ext uri="{FF2B5EF4-FFF2-40B4-BE49-F238E27FC236}">
                            <a16:creationId xmlns:a16="http://schemas.microsoft.com/office/drawing/2014/main" id="{D4C3C911-43A2-4E62-9186-07A295C458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4629" y="53340"/>
                        <a:ext cx="1196787" cy="978569"/>
                      </a:xfrm>
                      <a:prstGeom prst="rect">
                        <a:avLst/>
                      </a:prstGeom>
                      <a:noFill/>
                    </p:spPr>
                  </p:pic>
                </p:oleObj>
              </mc:Fallback>
            </mc:AlternateContent>
          </a:graphicData>
        </a:graphic>
      </p:graphicFrame>
      <mc:AlternateContent xmlns:mc="http://schemas.openxmlformats.org/markup-compatibility/2006" xmlns:a14="http://schemas.microsoft.com/office/drawing/2010/main">
        <mc:Choice Requires="a14">
          <p:sp>
            <p:nvSpPr>
              <p:cNvPr id="8" name="Object 1">
                <a:extLst>
                  <a:ext uri="{FF2B5EF4-FFF2-40B4-BE49-F238E27FC236}">
                    <a16:creationId xmlns:a16="http://schemas.microsoft.com/office/drawing/2014/main" id="{57A5061D-87B6-4ED8-A798-497C0A06B068}"/>
                  </a:ext>
                </a:extLst>
              </p:cNvPr>
              <p:cNvSpPr txBox="1"/>
              <p:nvPr/>
            </p:nvSpPr>
            <p:spPr bwMode="auto">
              <a:xfrm>
                <a:off x="3783964" y="192496"/>
                <a:ext cx="1576070" cy="978568"/>
              </a:xfrm>
              <a:prstGeom prst="rect">
                <a:avLst/>
              </a:prstGeom>
              <a:noFill/>
            </p:spPr>
            <p:txBody>
              <a:bodyPr>
                <a:noAutofit/>
              </a:bodyPr>
              <a:lstStyle/>
              <a:p>
                <a:pPr/>
                <a14:m>
                  <m:oMathPara xmlns:m="http://schemas.openxmlformats.org/officeDocument/2006/math">
                    <m:oMathParaPr>
                      <m:jc m:val="left"/>
                    </m:oMathParaPr>
                    <m:oMath xmlns:m="http://schemas.openxmlformats.org/officeDocument/2006/math">
                      <m:f>
                        <m:fPr>
                          <m:ctrlPr>
                            <a:rPr lang="en-GB" sz="2600" i="1">
                              <a:solidFill>
                                <a:srgbClr val="000000"/>
                              </a:solidFill>
                              <a:latin typeface="Cambria Math" panose="02040503050406030204" pitchFamily="18" charset="0"/>
                            </a:rPr>
                          </m:ctrlPr>
                        </m:fPr>
                        <m:num>
                          <m:sSub>
                            <m:sSubPr>
                              <m:ctrlPr>
                                <a:rPr lang="en-GB" sz="2600" i="1">
                                  <a:solidFill>
                                    <a:srgbClr val="000000"/>
                                  </a:solidFill>
                                  <a:latin typeface="Cambria Math" panose="02040503050406030204" pitchFamily="18" charset="0"/>
                                </a:rPr>
                              </m:ctrlPr>
                            </m:sSubPr>
                            <m:e>
                              <m:r>
                                <a:rPr lang="en-GB" sz="2600" i="1">
                                  <a:solidFill>
                                    <a:srgbClr val="000000"/>
                                  </a:solidFill>
                                  <a:latin typeface="Cambria Math" panose="02040503050406030204" pitchFamily="18" charset="0"/>
                                </a:rPr>
                                <m:t>𝑉</m:t>
                              </m:r>
                            </m:e>
                            <m:sub>
                              <m:r>
                                <a:rPr lang="en-GB" sz="2600" i="1">
                                  <a:solidFill>
                                    <a:srgbClr val="000000"/>
                                  </a:solidFill>
                                  <a:latin typeface="Cambria Math" panose="02040503050406030204" pitchFamily="18" charset="0"/>
                                </a:rPr>
                                <m:t>𝑝</m:t>
                              </m:r>
                            </m:sub>
                          </m:sSub>
                        </m:num>
                        <m:den>
                          <m:sSub>
                            <m:sSubPr>
                              <m:ctrlPr>
                                <a:rPr lang="en-GB" sz="2600" i="1">
                                  <a:solidFill>
                                    <a:srgbClr val="000000"/>
                                  </a:solidFill>
                                  <a:latin typeface="Cambria Math" panose="02040503050406030204" pitchFamily="18" charset="0"/>
                                </a:rPr>
                              </m:ctrlPr>
                            </m:sSubPr>
                            <m:e>
                              <m:r>
                                <a:rPr lang="en-GB" sz="2600" i="1">
                                  <a:solidFill>
                                    <a:srgbClr val="000000"/>
                                  </a:solidFill>
                                  <a:latin typeface="Cambria Math" panose="02040503050406030204" pitchFamily="18" charset="0"/>
                                </a:rPr>
                                <m:t>𝑛</m:t>
                              </m:r>
                            </m:e>
                            <m:sub>
                              <m:r>
                                <a:rPr lang="en-GB" sz="2600" i="1">
                                  <a:solidFill>
                                    <a:srgbClr val="000000"/>
                                  </a:solidFill>
                                  <a:latin typeface="Cambria Math" panose="02040503050406030204" pitchFamily="18" charset="0"/>
                                </a:rPr>
                                <m:t>𝑝</m:t>
                              </m:r>
                            </m:sub>
                          </m:sSub>
                        </m:den>
                      </m:f>
                      <m:r>
                        <a:rPr lang="en-GB" sz="2600" i="1">
                          <a:solidFill>
                            <a:srgbClr val="000000"/>
                          </a:solidFill>
                          <a:latin typeface="Cambria Math" panose="02040503050406030204" pitchFamily="18" charset="0"/>
                        </a:rPr>
                        <m:t>=</m:t>
                      </m:r>
                      <m:f>
                        <m:fPr>
                          <m:ctrlPr>
                            <a:rPr lang="en-GB" sz="2600" i="1">
                              <a:solidFill>
                                <a:srgbClr val="000000"/>
                              </a:solidFill>
                              <a:latin typeface="Cambria Math" panose="02040503050406030204" pitchFamily="18" charset="0"/>
                            </a:rPr>
                          </m:ctrlPr>
                        </m:fPr>
                        <m:num>
                          <m:sSub>
                            <m:sSubPr>
                              <m:ctrlPr>
                                <a:rPr lang="en-GB" sz="2600" i="1">
                                  <a:solidFill>
                                    <a:srgbClr val="000000"/>
                                  </a:solidFill>
                                  <a:latin typeface="Cambria Math" panose="02040503050406030204" pitchFamily="18" charset="0"/>
                                </a:rPr>
                              </m:ctrlPr>
                            </m:sSubPr>
                            <m:e>
                              <m:r>
                                <a:rPr lang="en-GB" sz="2600" i="1">
                                  <a:solidFill>
                                    <a:srgbClr val="000000"/>
                                  </a:solidFill>
                                  <a:latin typeface="Cambria Math" panose="02040503050406030204" pitchFamily="18" charset="0"/>
                                </a:rPr>
                                <m:t>𝑉</m:t>
                              </m:r>
                            </m:e>
                            <m:sub>
                              <m:r>
                                <a:rPr lang="en-GB" sz="2600" i="1">
                                  <a:solidFill>
                                    <a:srgbClr val="000000"/>
                                  </a:solidFill>
                                  <a:latin typeface="Cambria Math" panose="02040503050406030204" pitchFamily="18" charset="0"/>
                                </a:rPr>
                                <m:t>𝑠</m:t>
                              </m:r>
                            </m:sub>
                          </m:sSub>
                        </m:num>
                        <m:den>
                          <m:sSub>
                            <m:sSubPr>
                              <m:ctrlPr>
                                <a:rPr lang="en-GB" sz="2600" i="1">
                                  <a:solidFill>
                                    <a:srgbClr val="000000"/>
                                  </a:solidFill>
                                  <a:latin typeface="Cambria Math" panose="02040503050406030204" pitchFamily="18" charset="0"/>
                                </a:rPr>
                              </m:ctrlPr>
                            </m:sSubPr>
                            <m:e>
                              <m:r>
                                <a:rPr lang="en-GB" sz="2600" i="1">
                                  <a:solidFill>
                                    <a:srgbClr val="000000"/>
                                  </a:solidFill>
                                  <a:latin typeface="Cambria Math" panose="02040503050406030204" pitchFamily="18" charset="0"/>
                                </a:rPr>
                                <m:t>𝑛</m:t>
                              </m:r>
                            </m:e>
                            <m:sub>
                              <m:r>
                                <a:rPr lang="en-GB" sz="2600" i="1">
                                  <a:solidFill>
                                    <a:srgbClr val="000000"/>
                                  </a:solidFill>
                                  <a:latin typeface="Cambria Math" panose="02040503050406030204" pitchFamily="18" charset="0"/>
                                </a:rPr>
                                <m:t>𝑠</m:t>
                              </m:r>
                            </m:sub>
                          </m:sSub>
                        </m:den>
                      </m:f>
                    </m:oMath>
                  </m:oMathPara>
                </a14:m>
                <a:endParaRPr lang="en-GB" sz="2600" dirty="0"/>
              </a:p>
            </p:txBody>
          </p:sp>
        </mc:Choice>
        <mc:Fallback xmlns="">
          <p:sp>
            <p:nvSpPr>
              <p:cNvPr id="8" name="Object 1">
                <a:extLst>
                  <a:ext uri="{FF2B5EF4-FFF2-40B4-BE49-F238E27FC236}">
                    <a16:creationId xmlns:a16="http://schemas.microsoft.com/office/drawing/2014/main" id="{57A5061D-87B6-4ED8-A798-497C0A06B068}"/>
                  </a:ext>
                </a:extLst>
              </p:cNvPr>
              <p:cNvSpPr txBox="1">
                <a:spLocks noRot="1" noChangeAspect="1" noMove="1" noResize="1" noEditPoints="1" noAdjustHandles="1" noChangeArrowheads="1" noChangeShapeType="1" noTextEdit="1"/>
              </p:cNvSpPr>
              <p:nvPr/>
            </p:nvSpPr>
            <p:spPr bwMode="auto">
              <a:xfrm>
                <a:off x="3783964" y="192496"/>
                <a:ext cx="1576070" cy="978568"/>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Object 2">
                <a:extLst>
                  <a:ext uri="{FF2B5EF4-FFF2-40B4-BE49-F238E27FC236}">
                    <a16:creationId xmlns:a16="http://schemas.microsoft.com/office/drawing/2014/main" id="{C736422A-6861-454F-BCF7-50B2D204272D}"/>
                  </a:ext>
                </a:extLst>
              </p:cNvPr>
              <p:cNvSpPr txBox="1"/>
              <p:nvPr/>
            </p:nvSpPr>
            <p:spPr bwMode="auto">
              <a:xfrm>
                <a:off x="96300" y="5339751"/>
                <a:ext cx="1885414" cy="664425"/>
              </a:xfrm>
              <a:prstGeom prst="rect">
                <a:avLst/>
              </a:prstGeom>
              <a:noFill/>
            </p:spPr>
            <p:txBody>
              <a:bodyPr>
                <a:normAutofit fontScale="92500"/>
              </a:bodyPr>
              <a:lstStyle/>
              <a:p>
                <a:pPr/>
                <a14:m>
                  <m:oMathPara xmlns:m="http://schemas.openxmlformats.org/officeDocument/2006/math">
                    <m:oMathParaPr>
                      <m:jc m:val="left"/>
                    </m:oMathParaPr>
                    <m:oMath xmlns:m="http://schemas.openxmlformats.org/officeDocument/2006/math">
                      <m:sSub>
                        <m:sSubPr>
                          <m:ctrlPr>
                            <a:rPr lang="en-GB" sz="3000" i="1">
                              <a:solidFill>
                                <a:srgbClr val="000000"/>
                              </a:solidFill>
                              <a:latin typeface="Cambria Math" panose="02040503050406030204" pitchFamily="18" charset="0"/>
                            </a:rPr>
                          </m:ctrlPr>
                        </m:sSubPr>
                        <m:e>
                          <m:r>
                            <a:rPr lang="en-GB" sz="3000" i="1">
                              <a:solidFill>
                                <a:srgbClr val="000000"/>
                              </a:solidFill>
                              <a:latin typeface="Cambria Math" panose="02040503050406030204" pitchFamily="18" charset="0"/>
                            </a:rPr>
                            <m:t>𝑉</m:t>
                          </m:r>
                        </m:e>
                        <m:sub>
                          <m:r>
                            <a:rPr lang="en-GB" sz="3000" i="1">
                              <a:solidFill>
                                <a:srgbClr val="000000"/>
                              </a:solidFill>
                              <a:latin typeface="Cambria Math" panose="02040503050406030204" pitchFamily="18" charset="0"/>
                            </a:rPr>
                            <m:t>𝑝</m:t>
                          </m:r>
                        </m:sub>
                      </m:sSub>
                      <m:sSub>
                        <m:sSubPr>
                          <m:ctrlPr>
                            <a:rPr lang="en-GB" sz="3000" i="1">
                              <a:solidFill>
                                <a:srgbClr val="000000"/>
                              </a:solidFill>
                              <a:latin typeface="Cambria Math" panose="02040503050406030204" pitchFamily="18" charset="0"/>
                            </a:rPr>
                          </m:ctrlPr>
                        </m:sSubPr>
                        <m:e>
                          <m:r>
                            <a:rPr lang="en-GB" sz="3000" i="1">
                              <a:solidFill>
                                <a:srgbClr val="000000"/>
                              </a:solidFill>
                              <a:latin typeface="Cambria Math" panose="02040503050406030204" pitchFamily="18" charset="0"/>
                            </a:rPr>
                            <m:t>𝐼</m:t>
                          </m:r>
                        </m:e>
                        <m:sub>
                          <m:r>
                            <a:rPr lang="en-GB" sz="3000" i="1">
                              <a:solidFill>
                                <a:srgbClr val="000000"/>
                              </a:solidFill>
                              <a:latin typeface="Cambria Math" panose="02040503050406030204" pitchFamily="18" charset="0"/>
                            </a:rPr>
                            <m:t>𝑝</m:t>
                          </m:r>
                        </m:sub>
                      </m:sSub>
                      <m:r>
                        <a:rPr lang="en-GB" sz="3000" i="1">
                          <a:solidFill>
                            <a:srgbClr val="000000"/>
                          </a:solidFill>
                          <a:latin typeface="Cambria Math" panose="02040503050406030204" pitchFamily="18" charset="0"/>
                        </a:rPr>
                        <m:t>=</m:t>
                      </m:r>
                      <m:sSub>
                        <m:sSubPr>
                          <m:ctrlPr>
                            <a:rPr lang="en-GB" sz="3000" i="1">
                              <a:solidFill>
                                <a:srgbClr val="000000"/>
                              </a:solidFill>
                              <a:latin typeface="Cambria Math" panose="02040503050406030204" pitchFamily="18" charset="0"/>
                            </a:rPr>
                          </m:ctrlPr>
                        </m:sSubPr>
                        <m:e>
                          <m:r>
                            <a:rPr lang="en-GB" sz="3000" i="1">
                              <a:solidFill>
                                <a:srgbClr val="000000"/>
                              </a:solidFill>
                              <a:latin typeface="Cambria Math" panose="02040503050406030204" pitchFamily="18" charset="0"/>
                            </a:rPr>
                            <m:t>𝑉</m:t>
                          </m:r>
                        </m:e>
                        <m:sub>
                          <m:r>
                            <a:rPr lang="en-GB" sz="3000" i="1">
                              <a:solidFill>
                                <a:srgbClr val="000000"/>
                              </a:solidFill>
                              <a:latin typeface="Cambria Math" panose="02040503050406030204" pitchFamily="18" charset="0"/>
                            </a:rPr>
                            <m:t>𝑠</m:t>
                          </m:r>
                        </m:sub>
                      </m:sSub>
                      <m:sSub>
                        <m:sSubPr>
                          <m:ctrlPr>
                            <a:rPr lang="en-GB" sz="3000" i="1">
                              <a:solidFill>
                                <a:srgbClr val="000000"/>
                              </a:solidFill>
                              <a:latin typeface="Cambria Math" panose="02040503050406030204" pitchFamily="18" charset="0"/>
                            </a:rPr>
                          </m:ctrlPr>
                        </m:sSubPr>
                        <m:e>
                          <m:r>
                            <a:rPr lang="en-GB" sz="3000" i="1">
                              <a:solidFill>
                                <a:srgbClr val="000000"/>
                              </a:solidFill>
                              <a:latin typeface="Cambria Math" panose="02040503050406030204" pitchFamily="18" charset="0"/>
                            </a:rPr>
                            <m:t>𝐼</m:t>
                          </m:r>
                        </m:e>
                        <m:sub>
                          <m:r>
                            <a:rPr lang="en-GB" sz="3000" i="1">
                              <a:solidFill>
                                <a:srgbClr val="000000"/>
                              </a:solidFill>
                              <a:latin typeface="Cambria Math" panose="02040503050406030204" pitchFamily="18" charset="0"/>
                            </a:rPr>
                            <m:t>𝑠</m:t>
                          </m:r>
                        </m:sub>
                      </m:sSub>
                    </m:oMath>
                  </m:oMathPara>
                </a14:m>
                <a:endParaRPr lang="en-GB" sz="3000" dirty="0"/>
              </a:p>
            </p:txBody>
          </p:sp>
        </mc:Choice>
        <mc:Fallback xmlns="">
          <p:sp>
            <p:nvSpPr>
              <p:cNvPr id="10" name="Object 2">
                <a:extLst>
                  <a:ext uri="{FF2B5EF4-FFF2-40B4-BE49-F238E27FC236}">
                    <a16:creationId xmlns:a16="http://schemas.microsoft.com/office/drawing/2014/main" id="{C736422A-6861-454F-BCF7-50B2D204272D}"/>
                  </a:ext>
                </a:extLst>
              </p:cNvPr>
              <p:cNvSpPr txBox="1">
                <a:spLocks noRot="1" noChangeAspect="1" noMove="1" noResize="1" noEditPoints="1" noAdjustHandles="1" noChangeArrowheads="1" noChangeShapeType="1" noTextEdit="1"/>
              </p:cNvSpPr>
              <p:nvPr/>
            </p:nvSpPr>
            <p:spPr bwMode="auto">
              <a:xfrm>
                <a:off x="96300" y="5339751"/>
                <a:ext cx="1885414" cy="664425"/>
              </a:xfrm>
              <a:prstGeom prst="rect">
                <a:avLst/>
              </a:prstGeom>
              <a:blipFill>
                <a:blip r:embed="rId6"/>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9784282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Transformers Work 9 mins – Video – Review….</a:t>
            </a:r>
          </a:p>
        </p:txBody>
      </p:sp>
      <mc:AlternateContent xmlns:mc="http://schemas.openxmlformats.org/markup-compatibility/2006" xmlns:a14="http://schemas.microsoft.com/office/drawing/2010/main">
        <mc:Choice Requires="a14">
          <p:sp>
            <p:nvSpPr>
              <p:cNvPr id="13313" name="Object 1"/>
              <p:cNvSpPr txBox="1"/>
              <p:nvPr/>
            </p:nvSpPr>
            <p:spPr bwMode="auto">
              <a:xfrm>
                <a:off x="5845558" y="2614610"/>
                <a:ext cx="1558925" cy="1322387"/>
              </a:xfrm>
              <a:prstGeom prst="rect">
                <a:avLst/>
              </a:prstGeom>
              <a:noFill/>
            </p:spPr>
            <p:txBody>
              <a:bodyPr>
                <a:normAutofit/>
              </a:bodyPr>
              <a:lstStyle/>
              <a:p>
                <a:pPr/>
                <a14:m>
                  <m:oMathPara xmlns:m="http://schemas.openxmlformats.org/officeDocument/2006/math">
                    <m:oMathParaPr>
                      <m:jc m:val="left"/>
                    </m:oMathParaPr>
                    <m:oMath xmlns:m="http://schemas.openxmlformats.org/officeDocument/2006/math">
                      <m:f>
                        <m:fPr>
                          <m:ctrlPr>
                            <a:rPr lang="en-GB" sz="3000" i="1">
                              <a:solidFill>
                                <a:srgbClr val="000000"/>
                              </a:solidFill>
                              <a:latin typeface="Cambria Math" panose="02040503050406030204" pitchFamily="18" charset="0"/>
                            </a:rPr>
                          </m:ctrlPr>
                        </m:fPr>
                        <m:num>
                          <m:sSub>
                            <m:sSubPr>
                              <m:ctrlPr>
                                <a:rPr lang="en-GB" sz="3000" i="1">
                                  <a:solidFill>
                                    <a:srgbClr val="000000"/>
                                  </a:solidFill>
                                  <a:latin typeface="Cambria Math" panose="02040503050406030204" pitchFamily="18" charset="0"/>
                                </a:rPr>
                              </m:ctrlPr>
                            </m:sSubPr>
                            <m:e>
                              <m:r>
                                <a:rPr lang="en-GB" sz="3000" i="1">
                                  <a:solidFill>
                                    <a:srgbClr val="000000"/>
                                  </a:solidFill>
                                  <a:latin typeface="Cambria Math" panose="02040503050406030204" pitchFamily="18" charset="0"/>
                                </a:rPr>
                                <m:t>𝑉</m:t>
                              </m:r>
                            </m:e>
                            <m:sub>
                              <m:r>
                                <a:rPr lang="en-GB" sz="3000" i="1">
                                  <a:solidFill>
                                    <a:srgbClr val="000000"/>
                                  </a:solidFill>
                                  <a:latin typeface="Cambria Math" panose="02040503050406030204" pitchFamily="18" charset="0"/>
                                </a:rPr>
                                <m:t>𝑝</m:t>
                              </m:r>
                            </m:sub>
                          </m:sSub>
                        </m:num>
                        <m:den>
                          <m:sSub>
                            <m:sSubPr>
                              <m:ctrlPr>
                                <a:rPr lang="en-GB" sz="3000" i="1">
                                  <a:solidFill>
                                    <a:srgbClr val="000000"/>
                                  </a:solidFill>
                                  <a:latin typeface="Cambria Math" panose="02040503050406030204" pitchFamily="18" charset="0"/>
                                </a:rPr>
                              </m:ctrlPr>
                            </m:sSubPr>
                            <m:e>
                              <m:r>
                                <a:rPr lang="en-GB" sz="3000" i="1">
                                  <a:solidFill>
                                    <a:srgbClr val="000000"/>
                                  </a:solidFill>
                                  <a:latin typeface="Cambria Math" panose="02040503050406030204" pitchFamily="18" charset="0"/>
                                </a:rPr>
                                <m:t>𝑉</m:t>
                              </m:r>
                            </m:e>
                            <m:sub>
                              <m:r>
                                <a:rPr lang="en-GB" sz="3000" i="1">
                                  <a:solidFill>
                                    <a:srgbClr val="000000"/>
                                  </a:solidFill>
                                  <a:latin typeface="Cambria Math" panose="02040503050406030204" pitchFamily="18" charset="0"/>
                                </a:rPr>
                                <m:t>𝑠</m:t>
                              </m:r>
                            </m:sub>
                          </m:sSub>
                        </m:den>
                      </m:f>
                      <m:r>
                        <a:rPr lang="en-GB" sz="3000" i="1">
                          <a:solidFill>
                            <a:srgbClr val="000000"/>
                          </a:solidFill>
                          <a:latin typeface="Cambria Math" panose="02040503050406030204" pitchFamily="18" charset="0"/>
                        </a:rPr>
                        <m:t>=</m:t>
                      </m:r>
                      <m:f>
                        <m:fPr>
                          <m:ctrlPr>
                            <a:rPr lang="en-GB" sz="3000" i="1">
                              <a:solidFill>
                                <a:srgbClr val="000000"/>
                              </a:solidFill>
                              <a:latin typeface="Cambria Math" panose="02040503050406030204" pitchFamily="18" charset="0"/>
                            </a:rPr>
                          </m:ctrlPr>
                        </m:fPr>
                        <m:num>
                          <m:sSub>
                            <m:sSubPr>
                              <m:ctrlPr>
                                <a:rPr lang="en-GB" sz="3000" i="1">
                                  <a:solidFill>
                                    <a:srgbClr val="000000"/>
                                  </a:solidFill>
                                  <a:latin typeface="Cambria Math" panose="02040503050406030204" pitchFamily="18" charset="0"/>
                                </a:rPr>
                              </m:ctrlPr>
                            </m:sSubPr>
                            <m:e>
                              <m:r>
                                <a:rPr lang="en-GB" sz="3000" i="1">
                                  <a:solidFill>
                                    <a:srgbClr val="000000"/>
                                  </a:solidFill>
                                  <a:latin typeface="Cambria Math" panose="02040503050406030204" pitchFamily="18" charset="0"/>
                                </a:rPr>
                                <m:t>𝑛</m:t>
                              </m:r>
                            </m:e>
                            <m:sub>
                              <m:r>
                                <a:rPr lang="en-GB" sz="3000" i="1">
                                  <a:solidFill>
                                    <a:srgbClr val="000000"/>
                                  </a:solidFill>
                                  <a:latin typeface="Cambria Math" panose="02040503050406030204" pitchFamily="18" charset="0"/>
                                </a:rPr>
                                <m:t>𝑝</m:t>
                              </m:r>
                            </m:sub>
                          </m:sSub>
                        </m:num>
                        <m:den>
                          <m:sSub>
                            <m:sSubPr>
                              <m:ctrlPr>
                                <a:rPr lang="en-GB" sz="3000" i="1">
                                  <a:solidFill>
                                    <a:srgbClr val="000000"/>
                                  </a:solidFill>
                                  <a:latin typeface="Cambria Math" panose="02040503050406030204" pitchFamily="18" charset="0"/>
                                </a:rPr>
                              </m:ctrlPr>
                            </m:sSubPr>
                            <m:e>
                              <m:r>
                                <a:rPr lang="en-GB" sz="3000" i="1">
                                  <a:solidFill>
                                    <a:srgbClr val="000000"/>
                                  </a:solidFill>
                                  <a:latin typeface="Cambria Math" panose="02040503050406030204" pitchFamily="18" charset="0"/>
                                </a:rPr>
                                <m:t>𝑛</m:t>
                              </m:r>
                            </m:e>
                            <m:sub>
                              <m:r>
                                <a:rPr lang="en-GB" sz="3000" i="1">
                                  <a:solidFill>
                                    <a:srgbClr val="000000"/>
                                  </a:solidFill>
                                  <a:latin typeface="Cambria Math" panose="02040503050406030204" pitchFamily="18" charset="0"/>
                                </a:rPr>
                                <m:t>𝑠</m:t>
                              </m:r>
                            </m:sub>
                          </m:sSub>
                        </m:den>
                      </m:f>
                    </m:oMath>
                  </m:oMathPara>
                </a14:m>
                <a:endParaRPr lang="en-GB" sz="3000" dirty="0"/>
              </a:p>
            </p:txBody>
          </p:sp>
        </mc:Choice>
        <mc:Fallback xmlns="">
          <p:sp>
            <p:nvSpPr>
              <p:cNvPr id="13313" name="Object 1"/>
              <p:cNvSpPr txBox="1">
                <a:spLocks noRot="1" noChangeAspect="1" noMove="1" noResize="1" noEditPoints="1" noAdjustHandles="1" noChangeArrowheads="1" noChangeShapeType="1" noTextEdit="1"/>
              </p:cNvSpPr>
              <p:nvPr/>
            </p:nvSpPr>
            <p:spPr bwMode="auto">
              <a:xfrm>
                <a:off x="5845558" y="2614610"/>
                <a:ext cx="1558925" cy="1322387"/>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314" name="Object 2"/>
              <p:cNvSpPr txBox="1"/>
              <p:nvPr/>
            </p:nvSpPr>
            <p:spPr bwMode="auto">
              <a:xfrm>
                <a:off x="5519069" y="3857502"/>
                <a:ext cx="1885414" cy="664425"/>
              </a:xfrm>
              <a:prstGeom prst="rect">
                <a:avLst/>
              </a:prstGeom>
              <a:noFill/>
            </p:spPr>
            <p:txBody>
              <a:bodyPr>
                <a:normAutofit fontScale="92500"/>
              </a:bodyPr>
              <a:lstStyle/>
              <a:p>
                <a:pPr/>
                <a14:m>
                  <m:oMathPara xmlns:m="http://schemas.openxmlformats.org/officeDocument/2006/math">
                    <m:oMathParaPr>
                      <m:jc m:val="left"/>
                    </m:oMathParaPr>
                    <m:oMath xmlns:m="http://schemas.openxmlformats.org/officeDocument/2006/math">
                      <m:sSub>
                        <m:sSubPr>
                          <m:ctrlPr>
                            <a:rPr lang="en-GB" sz="3000" i="1">
                              <a:solidFill>
                                <a:srgbClr val="000000"/>
                              </a:solidFill>
                              <a:latin typeface="Cambria Math" panose="02040503050406030204" pitchFamily="18" charset="0"/>
                            </a:rPr>
                          </m:ctrlPr>
                        </m:sSubPr>
                        <m:e>
                          <m:r>
                            <a:rPr lang="en-GB" sz="3000" i="1">
                              <a:solidFill>
                                <a:srgbClr val="000000"/>
                              </a:solidFill>
                              <a:latin typeface="Cambria Math" panose="02040503050406030204" pitchFamily="18" charset="0"/>
                            </a:rPr>
                            <m:t>𝑉</m:t>
                          </m:r>
                        </m:e>
                        <m:sub>
                          <m:r>
                            <a:rPr lang="en-GB" sz="3000" i="1">
                              <a:solidFill>
                                <a:srgbClr val="000000"/>
                              </a:solidFill>
                              <a:latin typeface="Cambria Math" panose="02040503050406030204" pitchFamily="18" charset="0"/>
                            </a:rPr>
                            <m:t>𝑝</m:t>
                          </m:r>
                        </m:sub>
                      </m:sSub>
                      <m:sSub>
                        <m:sSubPr>
                          <m:ctrlPr>
                            <a:rPr lang="en-GB" sz="3000" i="1">
                              <a:solidFill>
                                <a:srgbClr val="000000"/>
                              </a:solidFill>
                              <a:latin typeface="Cambria Math" panose="02040503050406030204" pitchFamily="18" charset="0"/>
                            </a:rPr>
                          </m:ctrlPr>
                        </m:sSubPr>
                        <m:e>
                          <m:r>
                            <a:rPr lang="en-GB" sz="3000" i="1">
                              <a:solidFill>
                                <a:srgbClr val="000000"/>
                              </a:solidFill>
                              <a:latin typeface="Cambria Math" panose="02040503050406030204" pitchFamily="18" charset="0"/>
                            </a:rPr>
                            <m:t>𝐼</m:t>
                          </m:r>
                        </m:e>
                        <m:sub>
                          <m:r>
                            <a:rPr lang="en-GB" sz="3000" i="1">
                              <a:solidFill>
                                <a:srgbClr val="000000"/>
                              </a:solidFill>
                              <a:latin typeface="Cambria Math" panose="02040503050406030204" pitchFamily="18" charset="0"/>
                            </a:rPr>
                            <m:t>𝑝</m:t>
                          </m:r>
                        </m:sub>
                      </m:sSub>
                      <m:r>
                        <a:rPr lang="en-GB" sz="3000" i="1">
                          <a:solidFill>
                            <a:srgbClr val="000000"/>
                          </a:solidFill>
                          <a:latin typeface="Cambria Math" panose="02040503050406030204" pitchFamily="18" charset="0"/>
                        </a:rPr>
                        <m:t>=</m:t>
                      </m:r>
                      <m:sSub>
                        <m:sSubPr>
                          <m:ctrlPr>
                            <a:rPr lang="en-GB" sz="3000" i="1">
                              <a:solidFill>
                                <a:srgbClr val="000000"/>
                              </a:solidFill>
                              <a:latin typeface="Cambria Math" panose="02040503050406030204" pitchFamily="18" charset="0"/>
                            </a:rPr>
                          </m:ctrlPr>
                        </m:sSubPr>
                        <m:e>
                          <m:r>
                            <a:rPr lang="en-GB" sz="3000" i="1">
                              <a:solidFill>
                                <a:srgbClr val="000000"/>
                              </a:solidFill>
                              <a:latin typeface="Cambria Math" panose="02040503050406030204" pitchFamily="18" charset="0"/>
                            </a:rPr>
                            <m:t>𝑉</m:t>
                          </m:r>
                        </m:e>
                        <m:sub>
                          <m:r>
                            <a:rPr lang="en-GB" sz="3000" i="1">
                              <a:solidFill>
                                <a:srgbClr val="000000"/>
                              </a:solidFill>
                              <a:latin typeface="Cambria Math" panose="02040503050406030204" pitchFamily="18" charset="0"/>
                            </a:rPr>
                            <m:t>𝑠</m:t>
                          </m:r>
                        </m:sub>
                      </m:sSub>
                      <m:sSub>
                        <m:sSubPr>
                          <m:ctrlPr>
                            <a:rPr lang="en-GB" sz="3000" i="1">
                              <a:solidFill>
                                <a:srgbClr val="000000"/>
                              </a:solidFill>
                              <a:latin typeface="Cambria Math" panose="02040503050406030204" pitchFamily="18" charset="0"/>
                            </a:rPr>
                          </m:ctrlPr>
                        </m:sSubPr>
                        <m:e>
                          <m:r>
                            <a:rPr lang="en-GB" sz="3000" i="1">
                              <a:solidFill>
                                <a:srgbClr val="000000"/>
                              </a:solidFill>
                              <a:latin typeface="Cambria Math" panose="02040503050406030204" pitchFamily="18" charset="0"/>
                            </a:rPr>
                            <m:t>𝐼</m:t>
                          </m:r>
                        </m:e>
                        <m:sub>
                          <m:r>
                            <a:rPr lang="en-GB" sz="3000" i="1">
                              <a:solidFill>
                                <a:srgbClr val="000000"/>
                              </a:solidFill>
                              <a:latin typeface="Cambria Math" panose="02040503050406030204" pitchFamily="18" charset="0"/>
                            </a:rPr>
                            <m:t>𝑠</m:t>
                          </m:r>
                        </m:sub>
                      </m:sSub>
                    </m:oMath>
                  </m:oMathPara>
                </a14:m>
                <a:endParaRPr lang="en-GB" sz="3000" dirty="0"/>
              </a:p>
            </p:txBody>
          </p:sp>
        </mc:Choice>
        <mc:Fallback xmlns="">
          <p:sp>
            <p:nvSpPr>
              <p:cNvPr id="13314" name="Object 2"/>
              <p:cNvSpPr txBox="1">
                <a:spLocks noRot="1" noChangeAspect="1" noMove="1" noResize="1" noEditPoints="1" noAdjustHandles="1" noChangeArrowheads="1" noChangeShapeType="1" noTextEdit="1"/>
              </p:cNvSpPr>
              <p:nvPr/>
            </p:nvSpPr>
            <p:spPr bwMode="auto">
              <a:xfrm>
                <a:off x="5519069" y="3857502"/>
                <a:ext cx="1885414" cy="664425"/>
              </a:xfrm>
              <a:prstGeom prst="rect">
                <a:avLst/>
              </a:prstGeom>
              <a:blipFill>
                <a:blip r:embed="rId3"/>
                <a:stretch>
                  <a:fillRect/>
                </a:stretch>
              </a:blipFill>
            </p:spPr>
            <p:txBody>
              <a:bodyPr/>
              <a:lstStyle/>
              <a:p>
                <a:r>
                  <a:rPr lang="en-GB">
                    <a:noFill/>
                  </a:rPr>
                  <a:t> </a:t>
                </a:r>
              </a:p>
            </p:txBody>
          </p:sp>
        </mc:Fallback>
      </mc:AlternateContent>
      <p:pic>
        <p:nvPicPr>
          <p:cNvPr id="6" name="Picture 5">
            <a:extLst>
              <a:ext uri="{FF2B5EF4-FFF2-40B4-BE49-F238E27FC236}">
                <a16:creationId xmlns:a16="http://schemas.microsoft.com/office/drawing/2014/main" id="{EB582160-F09C-4844-856A-A27FC25EACB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826" y="5057750"/>
            <a:ext cx="8830061" cy="1800250"/>
          </a:xfrm>
          <a:prstGeom prst="rect">
            <a:avLst/>
          </a:prstGeom>
        </p:spPr>
      </p:pic>
      <p:sp>
        <p:nvSpPr>
          <p:cNvPr id="7" name="TextBox 6">
            <a:extLst>
              <a:ext uri="{FF2B5EF4-FFF2-40B4-BE49-F238E27FC236}">
                <a16:creationId xmlns:a16="http://schemas.microsoft.com/office/drawing/2014/main" id="{688C5405-74D6-4D73-9D35-2AB4BDA2B3F1}"/>
              </a:ext>
            </a:extLst>
          </p:cNvPr>
          <p:cNvSpPr txBox="1"/>
          <p:nvPr/>
        </p:nvSpPr>
        <p:spPr>
          <a:xfrm>
            <a:off x="105826" y="521729"/>
            <a:ext cx="5365334" cy="3970318"/>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dirty="0"/>
              <a:t>An alternating potential difference causes the electrons to move backwards and forwards in the primary coil.</a:t>
            </a:r>
          </a:p>
          <a:p>
            <a:endParaRPr lang="en-GB" dirty="0"/>
          </a:p>
          <a:p>
            <a:r>
              <a:rPr lang="en-GB" dirty="0"/>
              <a:t>This induces changing magnetic flux in the transformer core (DONUT).</a:t>
            </a:r>
          </a:p>
          <a:p>
            <a:endParaRPr lang="en-GB" dirty="0"/>
          </a:p>
          <a:p>
            <a:r>
              <a:rPr lang="en-GB" dirty="0"/>
              <a:t>The electrons in the secondary coil of wire experience a push or pull due to the changing magnetic flux. </a:t>
            </a:r>
          </a:p>
          <a:p>
            <a:endParaRPr lang="en-GB" dirty="0"/>
          </a:p>
          <a:p>
            <a:r>
              <a:rPr lang="en-GB" dirty="0"/>
              <a:t>The windings are produced in a ratio to either </a:t>
            </a:r>
            <a:r>
              <a:rPr lang="en-GB" b="1" dirty="0">
                <a:solidFill>
                  <a:srgbClr val="7030A0"/>
                </a:solidFill>
              </a:rPr>
              <a:t>step-up</a:t>
            </a:r>
            <a:r>
              <a:rPr lang="en-GB" dirty="0"/>
              <a:t> (</a:t>
            </a:r>
            <a:r>
              <a:rPr lang="en-GB" b="1" dirty="0">
                <a:solidFill>
                  <a:srgbClr val="7030A0"/>
                </a:solidFill>
              </a:rPr>
              <a:t>more coils</a:t>
            </a:r>
            <a:r>
              <a:rPr lang="en-GB" dirty="0"/>
              <a:t>) or </a:t>
            </a:r>
            <a:r>
              <a:rPr lang="en-GB" b="1" dirty="0">
                <a:solidFill>
                  <a:srgbClr val="7030A0"/>
                </a:solidFill>
              </a:rPr>
              <a:t>step-down </a:t>
            </a:r>
            <a:r>
              <a:rPr lang="en-GB" dirty="0"/>
              <a:t>the potential difference on the secondary (</a:t>
            </a:r>
            <a:r>
              <a:rPr lang="en-GB" b="1" dirty="0">
                <a:solidFill>
                  <a:srgbClr val="7030A0"/>
                </a:solidFill>
              </a:rPr>
              <a:t>less coils</a:t>
            </a:r>
            <a:r>
              <a:rPr lang="en-GB" dirty="0"/>
              <a:t>)</a:t>
            </a:r>
          </a:p>
          <a:p>
            <a:endParaRPr lang="en-GB" dirty="0"/>
          </a:p>
          <a:p>
            <a:r>
              <a:rPr lang="en-GB" dirty="0"/>
              <a:t>We do this to reduce power losses in transmission lines</a:t>
            </a:r>
          </a:p>
        </p:txBody>
      </p:sp>
      <p:pic>
        <p:nvPicPr>
          <p:cNvPr id="8" name="Picture 7" descr="http://upload.wikimedia.org/wikipedia/commons/thumb/6/64/Transformer3d_col3.svg/1280px-Transformer3d_col3.svg.png">
            <a:extLst>
              <a:ext uri="{FF2B5EF4-FFF2-40B4-BE49-F238E27FC236}">
                <a16:creationId xmlns:a16="http://schemas.microsoft.com/office/drawing/2014/main" id="{CE2AD810-C8E7-4524-84D7-0424BF98A90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26930" y="612844"/>
            <a:ext cx="2797790" cy="200176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4EE89B77-F59F-48AE-A856-BA128A35B569}"/>
              </a:ext>
            </a:extLst>
          </p:cNvPr>
          <p:cNvSpPr txBox="1"/>
          <p:nvPr/>
        </p:nvSpPr>
        <p:spPr>
          <a:xfrm>
            <a:off x="5545735" y="-31162"/>
            <a:ext cx="2556323" cy="307777"/>
          </a:xfrm>
          <a:prstGeom prst="rect">
            <a:avLst/>
          </a:prstGeom>
          <a:noFill/>
        </p:spPr>
        <p:txBody>
          <a:bodyPr wrap="square">
            <a:spAutoFit/>
          </a:bodyPr>
          <a:lstStyle/>
          <a:p>
            <a:r>
              <a:rPr lang="en-GB" sz="1400" dirty="0">
                <a:hlinkClick r:id="rId6"/>
              </a:rPr>
              <a:t>https://youtu.be/ZjwzpoCiF8A</a:t>
            </a:r>
            <a:r>
              <a:rPr lang="en-GB" sz="1400" dirty="0"/>
              <a:t> </a:t>
            </a:r>
          </a:p>
        </p:txBody>
      </p:sp>
      <p:cxnSp>
        <p:nvCxnSpPr>
          <p:cNvPr id="4" name="Straight Arrow Connector 3">
            <a:extLst>
              <a:ext uri="{FF2B5EF4-FFF2-40B4-BE49-F238E27FC236}">
                <a16:creationId xmlns:a16="http://schemas.microsoft.com/office/drawing/2014/main" id="{A9E34104-F31C-4414-86D7-EF5F7AE80B4A}"/>
              </a:ext>
            </a:extLst>
          </p:cNvPr>
          <p:cNvCxnSpPr>
            <a:cxnSpLocks/>
          </p:cNvCxnSpPr>
          <p:nvPr/>
        </p:nvCxnSpPr>
        <p:spPr>
          <a:xfrm flipH="1">
            <a:off x="6947283" y="2706578"/>
            <a:ext cx="914400" cy="2545665"/>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13" name="TextBox 12">
            <a:extLst>
              <a:ext uri="{FF2B5EF4-FFF2-40B4-BE49-F238E27FC236}">
                <a16:creationId xmlns:a16="http://schemas.microsoft.com/office/drawing/2014/main" id="{D8DC61FB-1BA8-4D1E-B827-44125E170D16}"/>
              </a:ext>
            </a:extLst>
          </p:cNvPr>
          <p:cNvSpPr txBox="1"/>
          <p:nvPr/>
        </p:nvSpPr>
        <p:spPr>
          <a:xfrm>
            <a:off x="7488051" y="4313233"/>
            <a:ext cx="1550123" cy="461665"/>
          </a:xfrm>
          <a:prstGeom prst="rect">
            <a:avLst/>
          </a:prstGeom>
          <a:noFill/>
        </p:spPr>
        <p:txBody>
          <a:bodyPr wrap="square">
            <a:spAutoFit/>
          </a:bodyPr>
          <a:lstStyle/>
          <a:p>
            <a:r>
              <a:rPr lang="en-GB" sz="2400" dirty="0" err="1"/>
              <a:t>P</a:t>
            </a:r>
            <a:r>
              <a:rPr lang="en-GB" sz="2400" baseline="-25000" dirty="0" err="1"/>
              <a:t>loss</a:t>
            </a:r>
            <a:r>
              <a:rPr lang="en-GB" sz="2400" dirty="0"/>
              <a:t>= I</a:t>
            </a:r>
            <a:r>
              <a:rPr lang="en-GB" sz="2400" baseline="30000" dirty="0"/>
              <a:t>2</a:t>
            </a:r>
            <a:r>
              <a:rPr lang="en-GB" sz="2400" dirty="0"/>
              <a:t>R</a:t>
            </a:r>
          </a:p>
        </p:txBody>
      </p:sp>
      <mc:AlternateContent xmlns:mc="http://schemas.openxmlformats.org/markup-compatibility/2006" xmlns:a14="http://schemas.microsoft.com/office/drawing/2010/main">
        <mc:Choice Requires="a14">
          <p:sp>
            <p:nvSpPr>
              <p:cNvPr id="14" name="Object 1">
                <a:extLst>
                  <a:ext uri="{FF2B5EF4-FFF2-40B4-BE49-F238E27FC236}">
                    <a16:creationId xmlns:a16="http://schemas.microsoft.com/office/drawing/2014/main" id="{DBB298D2-BC85-4615-A071-A0BF11053DF9}"/>
                  </a:ext>
                </a:extLst>
              </p:cNvPr>
              <p:cNvSpPr txBox="1"/>
              <p:nvPr/>
            </p:nvSpPr>
            <p:spPr bwMode="auto">
              <a:xfrm>
                <a:off x="7788593" y="2822781"/>
                <a:ext cx="1576070" cy="978568"/>
              </a:xfrm>
              <a:prstGeom prst="rect">
                <a:avLst/>
              </a:prstGeom>
              <a:noFill/>
            </p:spPr>
            <p:txBody>
              <a:bodyPr>
                <a:noAutofit/>
              </a:bodyPr>
              <a:lstStyle/>
              <a:p>
                <a:pPr/>
                <a14:m>
                  <m:oMathPara xmlns:m="http://schemas.openxmlformats.org/officeDocument/2006/math">
                    <m:oMathParaPr>
                      <m:jc m:val="left"/>
                    </m:oMathParaPr>
                    <m:oMath xmlns:m="http://schemas.openxmlformats.org/officeDocument/2006/math">
                      <m:f>
                        <m:fPr>
                          <m:ctrlPr>
                            <a:rPr lang="en-GB" sz="2600" i="1">
                              <a:solidFill>
                                <a:srgbClr val="000000"/>
                              </a:solidFill>
                              <a:latin typeface="Cambria Math" panose="02040503050406030204" pitchFamily="18" charset="0"/>
                            </a:rPr>
                          </m:ctrlPr>
                        </m:fPr>
                        <m:num>
                          <m:sSub>
                            <m:sSubPr>
                              <m:ctrlPr>
                                <a:rPr lang="en-GB" sz="2600" i="1">
                                  <a:solidFill>
                                    <a:srgbClr val="000000"/>
                                  </a:solidFill>
                                  <a:latin typeface="Cambria Math" panose="02040503050406030204" pitchFamily="18" charset="0"/>
                                </a:rPr>
                              </m:ctrlPr>
                            </m:sSubPr>
                            <m:e>
                              <m:r>
                                <a:rPr lang="en-GB" sz="2600" i="1">
                                  <a:solidFill>
                                    <a:srgbClr val="000000"/>
                                  </a:solidFill>
                                  <a:latin typeface="Cambria Math" panose="02040503050406030204" pitchFamily="18" charset="0"/>
                                </a:rPr>
                                <m:t>𝑉</m:t>
                              </m:r>
                            </m:e>
                            <m:sub>
                              <m:r>
                                <a:rPr lang="en-GB" sz="2600" i="1">
                                  <a:solidFill>
                                    <a:srgbClr val="000000"/>
                                  </a:solidFill>
                                  <a:latin typeface="Cambria Math" panose="02040503050406030204" pitchFamily="18" charset="0"/>
                                </a:rPr>
                                <m:t>𝑝</m:t>
                              </m:r>
                            </m:sub>
                          </m:sSub>
                        </m:num>
                        <m:den>
                          <m:sSub>
                            <m:sSubPr>
                              <m:ctrlPr>
                                <a:rPr lang="en-GB" sz="2600" i="1">
                                  <a:solidFill>
                                    <a:srgbClr val="000000"/>
                                  </a:solidFill>
                                  <a:latin typeface="Cambria Math" panose="02040503050406030204" pitchFamily="18" charset="0"/>
                                </a:rPr>
                              </m:ctrlPr>
                            </m:sSubPr>
                            <m:e>
                              <m:r>
                                <a:rPr lang="en-GB" sz="2600" i="1">
                                  <a:solidFill>
                                    <a:srgbClr val="000000"/>
                                  </a:solidFill>
                                  <a:latin typeface="Cambria Math" panose="02040503050406030204" pitchFamily="18" charset="0"/>
                                </a:rPr>
                                <m:t>𝑛</m:t>
                              </m:r>
                            </m:e>
                            <m:sub>
                              <m:r>
                                <a:rPr lang="en-GB" sz="2600" i="1">
                                  <a:solidFill>
                                    <a:srgbClr val="000000"/>
                                  </a:solidFill>
                                  <a:latin typeface="Cambria Math" panose="02040503050406030204" pitchFamily="18" charset="0"/>
                                </a:rPr>
                                <m:t>𝑝</m:t>
                              </m:r>
                            </m:sub>
                          </m:sSub>
                        </m:den>
                      </m:f>
                      <m:r>
                        <a:rPr lang="en-GB" sz="2600" i="1">
                          <a:solidFill>
                            <a:srgbClr val="000000"/>
                          </a:solidFill>
                          <a:latin typeface="Cambria Math" panose="02040503050406030204" pitchFamily="18" charset="0"/>
                        </a:rPr>
                        <m:t>=</m:t>
                      </m:r>
                      <m:f>
                        <m:fPr>
                          <m:ctrlPr>
                            <a:rPr lang="en-GB" sz="2600" i="1">
                              <a:solidFill>
                                <a:srgbClr val="000000"/>
                              </a:solidFill>
                              <a:latin typeface="Cambria Math" panose="02040503050406030204" pitchFamily="18" charset="0"/>
                            </a:rPr>
                          </m:ctrlPr>
                        </m:fPr>
                        <m:num>
                          <m:sSub>
                            <m:sSubPr>
                              <m:ctrlPr>
                                <a:rPr lang="en-GB" sz="2600" i="1">
                                  <a:solidFill>
                                    <a:srgbClr val="000000"/>
                                  </a:solidFill>
                                  <a:latin typeface="Cambria Math" panose="02040503050406030204" pitchFamily="18" charset="0"/>
                                </a:rPr>
                              </m:ctrlPr>
                            </m:sSubPr>
                            <m:e>
                              <m:r>
                                <a:rPr lang="en-GB" sz="2600" i="1">
                                  <a:solidFill>
                                    <a:srgbClr val="000000"/>
                                  </a:solidFill>
                                  <a:latin typeface="Cambria Math" panose="02040503050406030204" pitchFamily="18" charset="0"/>
                                </a:rPr>
                                <m:t>𝑉</m:t>
                              </m:r>
                            </m:e>
                            <m:sub>
                              <m:r>
                                <a:rPr lang="en-GB" sz="2600" i="1">
                                  <a:solidFill>
                                    <a:srgbClr val="000000"/>
                                  </a:solidFill>
                                  <a:latin typeface="Cambria Math" panose="02040503050406030204" pitchFamily="18" charset="0"/>
                                </a:rPr>
                                <m:t>𝑠</m:t>
                              </m:r>
                            </m:sub>
                          </m:sSub>
                        </m:num>
                        <m:den>
                          <m:sSub>
                            <m:sSubPr>
                              <m:ctrlPr>
                                <a:rPr lang="en-GB" sz="2600" i="1">
                                  <a:solidFill>
                                    <a:srgbClr val="000000"/>
                                  </a:solidFill>
                                  <a:latin typeface="Cambria Math" panose="02040503050406030204" pitchFamily="18" charset="0"/>
                                </a:rPr>
                              </m:ctrlPr>
                            </m:sSubPr>
                            <m:e>
                              <m:r>
                                <a:rPr lang="en-GB" sz="2600" i="1">
                                  <a:solidFill>
                                    <a:srgbClr val="000000"/>
                                  </a:solidFill>
                                  <a:latin typeface="Cambria Math" panose="02040503050406030204" pitchFamily="18" charset="0"/>
                                </a:rPr>
                                <m:t>𝑛</m:t>
                              </m:r>
                            </m:e>
                            <m:sub>
                              <m:r>
                                <a:rPr lang="en-GB" sz="2600" i="1">
                                  <a:solidFill>
                                    <a:srgbClr val="000000"/>
                                  </a:solidFill>
                                  <a:latin typeface="Cambria Math" panose="02040503050406030204" pitchFamily="18" charset="0"/>
                                </a:rPr>
                                <m:t>𝑠</m:t>
                              </m:r>
                            </m:sub>
                          </m:sSub>
                        </m:den>
                      </m:f>
                    </m:oMath>
                  </m:oMathPara>
                </a14:m>
                <a:endParaRPr lang="en-GB" sz="2600" dirty="0"/>
              </a:p>
            </p:txBody>
          </p:sp>
        </mc:Choice>
        <mc:Fallback xmlns="">
          <p:sp>
            <p:nvSpPr>
              <p:cNvPr id="14" name="Object 1">
                <a:extLst>
                  <a:ext uri="{FF2B5EF4-FFF2-40B4-BE49-F238E27FC236}">
                    <a16:creationId xmlns:a16="http://schemas.microsoft.com/office/drawing/2014/main" id="{DBB298D2-BC85-4615-A071-A0BF11053DF9}"/>
                  </a:ext>
                </a:extLst>
              </p:cNvPr>
              <p:cNvSpPr txBox="1">
                <a:spLocks noRot="1" noChangeAspect="1" noMove="1" noResize="1" noEditPoints="1" noAdjustHandles="1" noChangeArrowheads="1" noChangeShapeType="1" noTextEdit="1"/>
              </p:cNvSpPr>
              <p:nvPr/>
            </p:nvSpPr>
            <p:spPr bwMode="auto">
              <a:xfrm>
                <a:off x="7788593" y="2822781"/>
                <a:ext cx="1576070" cy="978568"/>
              </a:xfrm>
              <a:prstGeom prst="rect">
                <a:avLst/>
              </a:prstGeom>
              <a:blipFill>
                <a:blip r:embed="rId7"/>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7864860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5740A-8AED-4B6C-8722-323AADA28DDA}"/>
              </a:ext>
            </a:extLst>
          </p:cNvPr>
          <p:cNvSpPr>
            <a:spLocks noGrp="1"/>
          </p:cNvSpPr>
          <p:nvPr>
            <p:ph type="title"/>
          </p:nvPr>
        </p:nvSpPr>
        <p:spPr/>
        <p:txBody>
          <a:bodyPr/>
          <a:lstStyle/>
          <a:p>
            <a:r>
              <a:rPr lang="en-GB" b="0" i="0" dirty="0">
                <a:effectLst/>
                <a:latin typeface="Roboto" panose="02000000000000000000" pitchFamily="2" charset="0"/>
              </a:rPr>
              <a:t>GCSE Physics – Cognito Video…</a:t>
            </a:r>
            <a:endParaRPr lang="en-GB" dirty="0"/>
          </a:p>
        </p:txBody>
      </p:sp>
      <p:sp>
        <p:nvSpPr>
          <p:cNvPr id="4" name="TextBox 3">
            <a:extLst>
              <a:ext uri="{FF2B5EF4-FFF2-40B4-BE49-F238E27FC236}">
                <a16:creationId xmlns:a16="http://schemas.microsoft.com/office/drawing/2014/main" id="{31E26836-0686-48A2-87DD-993BB48E8AEC}"/>
              </a:ext>
            </a:extLst>
          </p:cNvPr>
          <p:cNvSpPr txBox="1"/>
          <p:nvPr/>
        </p:nvSpPr>
        <p:spPr>
          <a:xfrm>
            <a:off x="5882640" y="0"/>
            <a:ext cx="3261360" cy="307777"/>
          </a:xfrm>
          <a:prstGeom prst="rect">
            <a:avLst/>
          </a:prstGeom>
          <a:noFill/>
        </p:spPr>
        <p:txBody>
          <a:bodyPr wrap="square">
            <a:spAutoFit/>
          </a:bodyPr>
          <a:lstStyle/>
          <a:p>
            <a:r>
              <a:rPr lang="en-GB" sz="1400" dirty="0">
                <a:hlinkClick r:id="rId2"/>
              </a:rPr>
              <a:t>https://youtu.be/7RtBUEZbKmI</a:t>
            </a:r>
            <a:r>
              <a:rPr lang="en-GB" sz="1400" dirty="0"/>
              <a:t> </a:t>
            </a:r>
          </a:p>
        </p:txBody>
      </p:sp>
      <p:pic>
        <p:nvPicPr>
          <p:cNvPr id="8" name="Picture 7">
            <a:extLst>
              <a:ext uri="{FF2B5EF4-FFF2-40B4-BE49-F238E27FC236}">
                <a16:creationId xmlns:a16="http://schemas.microsoft.com/office/drawing/2014/main" id="{70190F75-7B4F-43C8-952E-569C1D27192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861714" y="307777"/>
            <a:ext cx="4176460" cy="2147749"/>
          </a:xfrm>
          <a:prstGeom prst="rect">
            <a:avLst/>
          </a:prstGeom>
        </p:spPr>
      </p:pic>
      <p:pic>
        <p:nvPicPr>
          <p:cNvPr id="10" name="Picture 9">
            <a:extLst>
              <a:ext uri="{FF2B5EF4-FFF2-40B4-BE49-F238E27FC236}">
                <a16:creationId xmlns:a16="http://schemas.microsoft.com/office/drawing/2014/main" id="{640AE90B-68FD-4EB2-B9EA-095B0F211AF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47525" y="2588219"/>
            <a:ext cx="4165448" cy="1908044"/>
          </a:xfrm>
          <a:prstGeom prst="rect">
            <a:avLst/>
          </a:prstGeom>
        </p:spPr>
      </p:pic>
      <p:pic>
        <p:nvPicPr>
          <p:cNvPr id="12" name="Picture 11">
            <a:extLst>
              <a:ext uri="{FF2B5EF4-FFF2-40B4-BE49-F238E27FC236}">
                <a16:creationId xmlns:a16="http://schemas.microsoft.com/office/drawing/2014/main" id="{C4B3EF30-BCFD-4EA8-92E0-A705AC412AE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55325" y="4628956"/>
            <a:ext cx="4157648" cy="2090503"/>
          </a:xfrm>
          <a:prstGeom prst="rect">
            <a:avLst/>
          </a:prstGeom>
        </p:spPr>
      </p:pic>
      <p:sp>
        <p:nvSpPr>
          <p:cNvPr id="13" name="TextBox 12">
            <a:extLst>
              <a:ext uri="{FF2B5EF4-FFF2-40B4-BE49-F238E27FC236}">
                <a16:creationId xmlns:a16="http://schemas.microsoft.com/office/drawing/2014/main" id="{562DD253-F06E-462A-A050-BB7FFCE2FE35}"/>
              </a:ext>
            </a:extLst>
          </p:cNvPr>
          <p:cNvSpPr txBox="1"/>
          <p:nvPr/>
        </p:nvSpPr>
        <p:spPr>
          <a:xfrm>
            <a:off x="105826" y="612844"/>
            <a:ext cx="4466174" cy="1261884"/>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sz="1900" dirty="0"/>
              <a:t>Task…</a:t>
            </a:r>
          </a:p>
          <a:p>
            <a:pPr marL="457200" indent="-457200">
              <a:buFont typeface="+mj-lt"/>
              <a:buAutoNum type="arabicPeriod"/>
            </a:pPr>
            <a:r>
              <a:rPr lang="en-GB" sz="1900" dirty="0"/>
              <a:t>Watch this video</a:t>
            </a:r>
          </a:p>
          <a:p>
            <a:pPr marL="457200" indent="-457200">
              <a:buFont typeface="+mj-lt"/>
              <a:buAutoNum type="arabicPeriod"/>
            </a:pPr>
            <a:r>
              <a:rPr lang="en-GB" sz="1900" dirty="0"/>
              <a:t>Make some notes on the key ideas?</a:t>
            </a:r>
          </a:p>
          <a:p>
            <a:pPr marL="457200" indent="-457200">
              <a:buFont typeface="+mj-lt"/>
              <a:buAutoNum type="arabicPeriod"/>
            </a:pPr>
            <a:r>
              <a:rPr lang="en-GB" sz="1900" dirty="0"/>
              <a:t>Then practice using the formulae</a:t>
            </a:r>
          </a:p>
        </p:txBody>
      </p:sp>
      <mc:AlternateContent xmlns:mc="http://schemas.openxmlformats.org/markup-compatibility/2006" xmlns:a14="http://schemas.microsoft.com/office/drawing/2010/main">
        <mc:Choice Requires="a14">
          <p:sp>
            <p:nvSpPr>
              <p:cNvPr id="14" name="Object 1">
                <a:extLst>
                  <a:ext uri="{FF2B5EF4-FFF2-40B4-BE49-F238E27FC236}">
                    <a16:creationId xmlns:a16="http://schemas.microsoft.com/office/drawing/2014/main" id="{E952E427-B716-4528-A2D9-5A3F375B2749}"/>
                  </a:ext>
                </a:extLst>
              </p:cNvPr>
              <p:cNvSpPr txBox="1"/>
              <p:nvPr/>
            </p:nvSpPr>
            <p:spPr bwMode="auto">
              <a:xfrm>
                <a:off x="475460" y="2319142"/>
                <a:ext cx="1558925" cy="1322387"/>
              </a:xfrm>
              <a:prstGeom prst="rect">
                <a:avLst/>
              </a:prstGeom>
              <a:noFill/>
            </p:spPr>
            <p:txBody>
              <a:bodyPr>
                <a:normAutofit/>
              </a:bodyPr>
              <a:lstStyle/>
              <a:p>
                <a:pPr/>
                <a14:m>
                  <m:oMathPara xmlns:m="http://schemas.openxmlformats.org/officeDocument/2006/math">
                    <m:oMathParaPr>
                      <m:jc m:val="left"/>
                    </m:oMathParaPr>
                    <m:oMath xmlns:m="http://schemas.openxmlformats.org/officeDocument/2006/math">
                      <m:f>
                        <m:fPr>
                          <m:ctrlPr>
                            <a:rPr lang="en-GB" sz="3000" i="1">
                              <a:solidFill>
                                <a:srgbClr val="000000"/>
                              </a:solidFill>
                              <a:latin typeface="Cambria Math" panose="02040503050406030204" pitchFamily="18" charset="0"/>
                            </a:rPr>
                          </m:ctrlPr>
                        </m:fPr>
                        <m:num>
                          <m:sSub>
                            <m:sSubPr>
                              <m:ctrlPr>
                                <a:rPr lang="en-GB" sz="3000" i="1">
                                  <a:solidFill>
                                    <a:srgbClr val="000000"/>
                                  </a:solidFill>
                                  <a:latin typeface="Cambria Math" panose="02040503050406030204" pitchFamily="18" charset="0"/>
                                </a:rPr>
                              </m:ctrlPr>
                            </m:sSubPr>
                            <m:e>
                              <m:r>
                                <a:rPr lang="en-GB" sz="3000" i="1">
                                  <a:solidFill>
                                    <a:srgbClr val="000000"/>
                                  </a:solidFill>
                                  <a:latin typeface="Cambria Math" panose="02040503050406030204" pitchFamily="18" charset="0"/>
                                </a:rPr>
                                <m:t>𝑉</m:t>
                              </m:r>
                            </m:e>
                            <m:sub>
                              <m:r>
                                <a:rPr lang="en-GB" sz="3000" i="1">
                                  <a:solidFill>
                                    <a:srgbClr val="000000"/>
                                  </a:solidFill>
                                  <a:latin typeface="Cambria Math" panose="02040503050406030204" pitchFamily="18" charset="0"/>
                                </a:rPr>
                                <m:t>𝑝</m:t>
                              </m:r>
                            </m:sub>
                          </m:sSub>
                        </m:num>
                        <m:den>
                          <m:sSub>
                            <m:sSubPr>
                              <m:ctrlPr>
                                <a:rPr lang="en-GB" sz="3000" i="1">
                                  <a:solidFill>
                                    <a:srgbClr val="000000"/>
                                  </a:solidFill>
                                  <a:latin typeface="Cambria Math" panose="02040503050406030204" pitchFamily="18" charset="0"/>
                                </a:rPr>
                              </m:ctrlPr>
                            </m:sSubPr>
                            <m:e>
                              <m:r>
                                <a:rPr lang="en-GB" sz="3000" i="1">
                                  <a:solidFill>
                                    <a:srgbClr val="000000"/>
                                  </a:solidFill>
                                  <a:latin typeface="Cambria Math" panose="02040503050406030204" pitchFamily="18" charset="0"/>
                                </a:rPr>
                                <m:t>𝑉</m:t>
                              </m:r>
                            </m:e>
                            <m:sub>
                              <m:r>
                                <a:rPr lang="en-GB" sz="3000" i="1">
                                  <a:solidFill>
                                    <a:srgbClr val="000000"/>
                                  </a:solidFill>
                                  <a:latin typeface="Cambria Math" panose="02040503050406030204" pitchFamily="18" charset="0"/>
                                </a:rPr>
                                <m:t>𝑠</m:t>
                              </m:r>
                            </m:sub>
                          </m:sSub>
                        </m:den>
                      </m:f>
                      <m:r>
                        <a:rPr lang="en-GB" sz="3000" i="1">
                          <a:solidFill>
                            <a:srgbClr val="000000"/>
                          </a:solidFill>
                          <a:latin typeface="Cambria Math" panose="02040503050406030204" pitchFamily="18" charset="0"/>
                        </a:rPr>
                        <m:t>=</m:t>
                      </m:r>
                      <m:f>
                        <m:fPr>
                          <m:ctrlPr>
                            <a:rPr lang="en-GB" sz="3000" i="1">
                              <a:solidFill>
                                <a:srgbClr val="000000"/>
                              </a:solidFill>
                              <a:latin typeface="Cambria Math" panose="02040503050406030204" pitchFamily="18" charset="0"/>
                            </a:rPr>
                          </m:ctrlPr>
                        </m:fPr>
                        <m:num>
                          <m:sSub>
                            <m:sSubPr>
                              <m:ctrlPr>
                                <a:rPr lang="en-GB" sz="3000" i="1">
                                  <a:solidFill>
                                    <a:srgbClr val="000000"/>
                                  </a:solidFill>
                                  <a:latin typeface="Cambria Math" panose="02040503050406030204" pitchFamily="18" charset="0"/>
                                </a:rPr>
                              </m:ctrlPr>
                            </m:sSubPr>
                            <m:e>
                              <m:r>
                                <a:rPr lang="en-GB" sz="3000" i="1">
                                  <a:solidFill>
                                    <a:srgbClr val="000000"/>
                                  </a:solidFill>
                                  <a:latin typeface="Cambria Math" panose="02040503050406030204" pitchFamily="18" charset="0"/>
                                </a:rPr>
                                <m:t>𝑛</m:t>
                              </m:r>
                            </m:e>
                            <m:sub>
                              <m:r>
                                <a:rPr lang="en-GB" sz="3000" i="1">
                                  <a:solidFill>
                                    <a:srgbClr val="000000"/>
                                  </a:solidFill>
                                  <a:latin typeface="Cambria Math" panose="02040503050406030204" pitchFamily="18" charset="0"/>
                                </a:rPr>
                                <m:t>𝑝</m:t>
                              </m:r>
                            </m:sub>
                          </m:sSub>
                        </m:num>
                        <m:den>
                          <m:sSub>
                            <m:sSubPr>
                              <m:ctrlPr>
                                <a:rPr lang="en-GB" sz="3000" i="1">
                                  <a:solidFill>
                                    <a:srgbClr val="000000"/>
                                  </a:solidFill>
                                  <a:latin typeface="Cambria Math" panose="02040503050406030204" pitchFamily="18" charset="0"/>
                                </a:rPr>
                              </m:ctrlPr>
                            </m:sSubPr>
                            <m:e>
                              <m:r>
                                <a:rPr lang="en-GB" sz="3000" i="1">
                                  <a:solidFill>
                                    <a:srgbClr val="000000"/>
                                  </a:solidFill>
                                  <a:latin typeface="Cambria Math" panose="02040503050406030204" pitchFamily="18" charset="0"/>
                                </a:rPr>
                                <m:t>𝑛</m:t>
                              </m:r>
                            </m:e>
                            <m:sub>
                              <m:r>
                                <a:rPr lang="en-GB" sz="3000" i="1">
                                  <a:solidFill>
                                    <a:srgbClr val="000000"/>
                                  </a:solidFill>
                                  <a:latin typeface="Cambria Math" panose="02040503050406030204" pitchFamily="18" charset="0"/>
                                </a:rPr>
                                <m:t>𝑠</m:t>
                              </m:r>
                            </m:sub>
                          </m:sSub>
                        </m:den>
                      </m:f>
                    </m:oMath>
                  </m:oMathPara>
                </a14:m>
                <a:endParaRPr lang="en-GB" sz="3000" dirty="0"/>
              </a:p>
            </p:txBody>
          </p:sp>
        </mc:Choice>
        <mc:Fallback xmlns="">
          <p:sp>
            <p:nvSpPr>
              <p:cNvPr id="14" name="Object 1">
                <a:extLst>
                  <a:ext uri="{FF2B5EF4-FFF2-40B4-BE49-F238E27FC236}">
                    <a16:creationId xmlns:a16="http://schemas.microsoft.com/office/drawing/2014/main" id="{E952E427-B716-4528-A2D9-5A3F375B2749}"/>
                  </a:ext>
                </a:extLst>
              </p:cNvPr>
              <p:cNvSpPr txBox="1">
                <a:spLocks noRot="1" noChangeAspect="1" noMove="1" noResize="1" noEditPoints="1" noAdjustHandles="1" noChangeArrowheads="1" noChangeShapeType="1" noTextEdit="1"/>
              </p:cNvSpPr>
              <p:nvPr/>
            </p:nvSpPr>
            <p:spPr bwMode="auto">
              <a:xfrm>
                <a:off x="475460" y="2319142"/>
                <a:ext cx="1558925" cy="1322387"/>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Object 2">
                <a:extLst>
                  <a:ext uri="{FF2B5EF4-FFF2-40B4-BE49-F238E27FC236}">
                    <a16:creationId xmlns:a16="http://schemas.microsoft.com/office/drawing/2014/main" id="{16887029-6EC5-4B3B-9608-25649A31E9A0}"/>
                  </a:ext>
                </a:extLst>
              </p:cNvPr>
              <p:cNvSpPr txBox="1"/>
              <p:nvPr/>
            </p:nvSpPr>
            <p:spPr bwMode="auto">
              <a:xfrm>
                <a:off x="2560689" y="2648122"/>
                <a:ext cx="1885414" cy="664425"/>
              </a:xfrm>
              <a:prstGeom prst="rect">
                <a:avLst/>
              </a:prstGeom>
              <a:noFill/>
            </p:spPr>
            <p:txBody>
              <a:bodyPr>
                <a:normAutofit fontScale="92500"/>
              </a:bodyPr>
              <a:lstStyle/>
              <a:p>
                <a:pPr/>
                <a14:m>
                  <m:oMathPara xmlns:m="http://schemas.openxmlformats.org/officeDocument/2006/math">
                    <m:oMathParaPr>
                      <m:jc m:val="left"/>
                    </m:oMathParaPr>
                    <m:oMath xmlns:m="http://schemas.openxmlformats.org/officeDocument/2006/math">
                      <m:sSub>
                        <m:sSubPr>
                          <m:ctrlPr>
                            <a:rPr lang="en-GB" sz="3000" i="1">
                              <a:solidFill>
                                <a:srgbClr val="000000"/>
                              </a:solidFill>
                              <a:latin typeface="Cambria Math" panose="02040503050406030204" pitchFamily="18" charset="0"/>
                            </a:rPr>
                          </m:ctrlPr>
                        </m:sSubPr>
                        <m:e>
                          <m:r>
                            <a:rPr lang="en-GB" sz="3000" i="1">
                              <a:solidFill>
                                <a:srgbClr val="000000"/>
                              </a:solidFill>
                              <a:latin typeface="Cambria Math" panose="02040503050406030204" pitchFamily="18" charset="0"/>
                            </a:rPr>
                            <m:t>𝑉</m:t>
                          </m:r>
                        </m:e>
                        <m:sub>
                          <m:r>
                            <a:rPr lang="en-GB" sz="3000" i="1">
                              <a:solidFill>
                                <a:srgbClr val="000000"/>
                              </a:solidFill>
                              <a:latin typeface="Cambria Math" panose="02040503050406030204" pitchFamily="18" charset="0"/>
                            </a:rPr>
                            <m:t>𝑝</m:t>
                          </m:r>
                        </m:sub>
                      </m:sSub>
                      <m:sSub>
                        <m:sSubPr>
                          <m:ctrlPr>
                            <a:rPr lang="en-GB" sz="3000" i="1">
                              <a:solidFill>
                                <a:srgbClr val="000000"/>
                              </a:solidFill>
                              <a:latin typeface="Cambria Math" panose="02040503050406030204" pitchFamily="18" charset="0"/>
                            </a:rPr>
                          </m:ctrlPr>
                        </m:sSubPr>
                        <m:e>
                          <m:r>
                            <a:rPr lang="en-GB" sz="3000" i="1">
                              <a:solidFill>
                                <a:srgbClr val="000000"/>
                              </a:solidFill>
                              <a:latin typeface="Cambria Math" panose="02040503050406030204" pitchFamily="18" charset="0"/>
                            </a:rPr>
                            <m:t>𝐼</m:t>
                          </m:r>
                        </m:e>
                        <m:sub>
                          <m:r>
                            <a:rPr lang="en-GB" sz="3000" i="1">
                              <a:solidFill>
                                <a:srgbClr val="000000"/>
                              </a:solidFill>
                              <a:latin typeface="Cambria Math" panose="02040503050406030204" pitchFamily="18" charset="0"/>
                            </a:rPr>
                            <m:t>𝑝</m:t>
                          </m:r>
                        </m:sub>
                      </m:sSub>
                      <m:r>
                        <a:rPr lang="en-GB" sz="3000" i="1">
                          <a:solidFill>
                            <a:srgbClr val="000000"/>
                          </a:solidFill>
                          <a:latin typeface="Cambria Math" panose="02040503050406030204" pitchFamily="18" charset="0"/>
                        </a:rPr>
                        <m:t>=</m:t>
                      </m:r>
                      <m:sSub>
                        <m:sSubPr>
                          <m:ctrlPr>
                            <a:rPr lang="en-GB" sz="3000" i="1">
                              <a:solidFill>
                                <a:srgbClr val="000000"/>
                              </a:solidFill>
                              <a:latin typeface="Cambria Math" panose="02040503050406030204" pitchFamily="18" charset="0"/>
                            </a:rPr>
                          </m:ctrlPr>
                        </m:sSubPr>
                        <m:e>
                          <m:r>
                            <a:rPr lang="en-GB" sz="3000" i="1">
                              <a:solidFill>
                                <a:srgbClr val="000000"/>
                              </a:solidFill>
                              <a:latin typeface="Cambria Math" panose="02040503050406030204" pitchFamily="18" charset="0"/>
                            </a:rPr>
                            <m:t>𝑉</m:t>
                          </m:r>
                        </m:e>
                        <m:sub>
                          <m:r>
                            <a:rPr lang="en-GB" sz="3000" i="1">
                              <a:solidFill>
                                <a:srgbClr val="000000"/>
                              </a:solidFill>
                              <a:latin typeface="Cambria Math" panose="02040503050406030204" pitchFamily="18" charset="0"/>
                            </a:rPr>
                            <m:t>𝑠</m:t>
                          </m:r>
                        </m:sub>
                      </m:sSub>
                      <m:sSub>
                        <m:sSubPr>
                          <m:ctrlPr>
                            <a:rPr lang="en-GB" sz="3000" i="1">
                              <a:solidFill>
                                <a:srgbClr val="000000"/>
                              </a:solidFill>
                              <a:latin typeface="Cambria Math" panose="02040503050406030204" pitchFamily="18" charset="0"/>
                            </a:rPr>
                          </m:ctrlPr>
                        </m:sSubPr>
                        <m:e>
                          <m:r>
                            <a:rPr lang="en-GB" sz="3000" i="1">
                              <a:solidFill>
                                <a:srgbClr val="000000"/>
                              </a:solidFill>
                              <a:latin typeface="Cambria Math" panose="02040503050406030204" pitchFamily="18" charset="0"/>
                            </a:rPr>
                            <m:t>𝐼</m:t>
                          </m:r>
                        </m:e>
                        <m:sub>
                          <m:r>
                            <a:rPr lang="en-GB" sz="3000" i="1">
                              <a:solidFill>
                                <a:srgbClr val="000000"/>
                              </a:solidFill>
                              <a:latin typeface="Cambria Math" panose="02040503050406030204" pitchFamily="18" charset="0"/>
                            </a:rPr>
                            <m:t>𝑠</m:t>
                          </m:r>
                        </m:sub>
                      </m:sSub>
                    </m:oMath>
                  </m:oMathPara>
                </a14:m>
                <a:endParaRPr lang="en-GB" sz="3000" dirty="0"/>
              </a:p>
            </p:txBody>
          </p:sp>
        </mc:Choice>
        <mc:Fallback xmlns="">
          <p:sp>
            <p:nvSpPr>
              <p:cNvPr id="15" name="Object 2">
                <a:extLst>
                  <a:ext uri="{FF2B5EF4-FFF2-40B4-BE49-F238E27FC236}">
                    <a16:creationId xmlns:a16="http://schemas.microsoft.com/office/drawing/2014/main" id="{16887029-6EC5-4B3B-9608-25649A31E9A0}"/>
                  </a:ext>
                </a:extLst>
              </p:cNvPr>
              <p:cNvSpPr txBox="1">
                <a:spLocks noRot="1" noChangeAspect="1" noMove="1" noResize="1" noEditPoints="1" noAdjustHandles="1" noChangeArrowheads="1" noChangeShapeType="1" noTextEdit="1"/>
              </p:cNvSpPr>
              <p:nvPr/>
            </p:nvSpPr>
            <p:spPr bwMode="auto">
              <a:xfrm>
                <a:off x="2560689" y="2648122"/>
                <a:ext cx="1885414" cy="664425"/>
              </a:xfrm>
              <a:prstGeom prst="rect">
                <a:avLst/>
              </a:prstGeom>
              <a:blipFill>
                <a:blip r:embed="rId7"/>
                <a:stretch>
                  <a:fillRect/>
                </a:stretch>
              </a:blipFill>
            </p:spPr>
            <p:txBody>
              <a:bodyPr/>
              <a:lstStyle/>
              <a:p>
                <a:r>
                  <a:rPr lang="en-GB">
                    <a:noFill/>
                  </a:rPr>
                  <a:t> </a:t>
                </a:r>
              </a:p>
            </p:txBody>
          </p:sp>
        </mc:Fallback>
      </mc:AlternateContent>
      <p:pic>
        <p:nvPicPr>
          <p:cNvPr id="16" name="Picture 15" descr="http://upload.wikimedia.org/wikipedia/commons/thumb/6/64/Transformer3d_col3.svg/1280px-Transformer3d_col3.svg.png">
            <a:extLst>
              <a:ext uri="{FF2B5EF4-FFF2-40B4-BE49-F238E27FC236}">
                <a16:creationId xmlns:a16="http://schemas.microsoft.com/office/drawing/2014/main" id="{5FF2DBAD-405D-4541-BD7F-A8C75F3B725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57044" y="4049440"/>
            <a:ext cx="3587636" cy="2566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97783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0CD60D59-287B-43CC-9CE0-053FE6516344}"/>
              </a:ext>
            </a:extLst>
          </p:cNvPr>
          <p:cNvSpPr txBox="1"/>
          <p:nvPr/>
        </p:nvSpPr>
        <p:spPr>
          <a:xfrm>
            <a:off x="93621" y="401951"/>
            <a:ext cx="6639548" cy="6340197"/>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marL="457200" indent="-457200">
              <a:buAutoNum type="arabicParenR"/>
            </a:pPr>
            <a:r>
              <a:rPr lang="en-GB" sz="1400" dirty="0"/>
              <a:t>Would you use a step-up or a step-down transformer to:</a:t>
            </a:r>
          </a:p>
          <a:p>
            <a:pPr marL="914400" lvl="1" indent="-457200">
              <a:buFont typeface="+mj-lt"/>
              <a:buAutoNum type="alphaLcParenR"/>
            </a:pPr>
            <a:r>
              <a:rPr lang="en-GB" sz="1400" dirty="0"/>
              <a:t> Change 25kV to 400 kV</a:t>
            </a:r>
          </a:p>
          <a:p>
            <a:pPr marL="914400" lvl="1" indent="-457200">
              <a:buFont typeface="+mj-lt"/>
              <a:buAutoNum type="alphaLcParenR"/>
            </a:pPr>
            <a:r>
              <a:rPr lang="en-GB" sz="1400" dirty="0"/>
              <a:t>Change 240V from a mains socket to 19V to charge a laptop?</a:t>
            </a:r>
          </a:p>
          <a:p>
            <a:pPr marL="457200" indent="-457200">
              <a:buFont typeface="+mj-lt"/>
              <a:buAutoNum type="arabicParenR"/>
            </a:pPr>
            <a:endParaRPr lang="en-GB" sz="1400" dirty="0"/>
          </a:p>
          <a:p>
            <a:pPr marL="457200" indent="-457200">
              <a:buFont typeface="+mj-lt"/>
              <a:buAutoNum type="arabicParenR"/>
            </a:pPr>
            <a:r>
              <a:rPr lang="en-GB" sz="1400" dirty="0"/>
              <a:t>Why can't you use a transformer to change the potential difference of a </a:t>
            </a:r>
            <a:r>
              <a:rPr lang="en-GB" sz="1400" b="1" dirty="0"/>
              <a:t>battery</a:t>
            </a:r>
            <a:r>
              <a:rPr lang="en-GB" sz="1400" dirty="0"/>
              <a:t>?</a:t>
            </a:r>
          </a:p>
          <a:p>
            <a:pPr marL="457200" indent="-457200">
              <a:buFont typeface="+mj-lt"/>
              <a:buAutoNum type="arabicPeriod" startAt="3"/>
            </a:pPr>
            <a:endParaRPr lang="en-GB" sz="1400" dirty="0"/>
          </a:p>
          <a:p>
            <a:pPr marL="457200" indent="-457200">
              <a:buFont typeface="+mj-lt"/>
              <a:buAutoNum type="arabicPeriod" startAt="3"/>
            </a:pPr>
            <a:r>
              <a:rPr lang="en-GB" sz="1400" dirty="0"/>
              <a:t> Explain how </a:t>
            </a:r>
            <a:r>
              <a:rPr lang="en-GB" sz="1400" b="1" dirty="0"/>
              <a:t>induction</a:t>
            </a:r>
            <a:r>
              <a:rPr lang="en-GB" sz="1400" dirty="0"/>
              <a:t> Is used in a transformer. </a:t>
            </a:r>
          </a:p>
          <a:p>
            <a:pPr marL="457200" indent="-457200">
              <a:buFont typeface="+mj-lt"/>
              <a:buAutoNum type="arabicPeriod" startAt="3"/>
            </a:pPr>
            <a:endParaRPr lang="en-GB" sz="1400" dirty="0"/>
          </a:p>
          <a:p>
            <a:pPr marL="457200" indent="-457200">
              <a:buFont typeface="+mj-lt"/>
              <a:buAutoNum type="arabicPeriod" startAt="3"/>
            </a:pPr>
            <a:r>
              <a:rPr lang="en-GB" sz="1400" dirty="0"/>
              <a:t>To change 240V </a:t>
            </a:r>
            <a:r>
              <a:rPr lang="en-GB" sz="1400" dirty="0" err="1"/>
              <a:t>a.c</a:t>
            </a:r>
            <a:r>
              <a:rPr lang="en-GB" sz="1400" dirty="0"/>
              <a:t>. to 12V </a:t>
            </a:r>
            <a:r>
              <a:rPr lang="en-GB" sz="1400" dirty="0" err="1"/>
              <a:t>a.c</a:t>
            </a:r>
            <a:r>
              <a:rPr lang="en-GB" sz="1400" dirty="0"/>
              <a:t>., how many turns should there be on the secondary if there are 720 turns on the primary coil? </a:t>
            </a:r>
          </a:p>
          <a:p>
            <a:pPr marL="457200" indent="-457200">
              <a:buFont typeface="+mj-lt"/>
              <a:buAutoNum type="arabicPeriod" startAt="3"/>
            </a:pPr>
            <a:endParaRPr lang="en-GB" sz="1400" dirty="0"/>
          </a:p>
          <a:p>
            <a:pPr marL="457200" indent="-457200">
              <a:buFont typeface="+mj-lt"/>
              <a:buAutoNum type="arabicPeriod" startAt="3"/>
            </a:pPr>
            <a:r>
              <a:rPr lang="en-GB" sz="1400" dirty="0"/>
              <a:t>To change 240V </a:t>
            </a:r>
            <a:r>
              <a:rPr lang="en-GB" sz="1400" dirty="0" err="1"/>
              <a:t>a.c</a:t>
            </a:r>
            <a:r>
              <a:rPr lang="en-GB" sz="1400" dirty="0"/>
              <a:t>. to 20V, how many turns should there be on the primary coil if there are 100 turns on the secondary coil?</a:t>
            </a:r>
          </a:p>
          <a:p>
            <a:pPr marL="457200" indent="-457200">
              <a:buFont typeface="+mj-lt"/>
              <a:buAutoNum type="arabicPeriod" startAt="3"/>
            </a:pPr>
            <a:endParaRPr lang="en-GB" sz="1400" dirty="0"/>
          </a:p>
          <a:p>
            <a:pPr marL="457200" indent="-457200">
              <a:buFont typeface="+mj-lt"/>
              <a:buAutoNum type="arabicPeriod" startAt="3"/>
            </a:pPr>
            <a:r>
              <a:rPr lang="en-GB" sz="1400" dirty="0"/>
              <a:t>If you fed 240V </a:t>
            </a:r>
            <a:r>
              <a:rPr lang="en-GB" sz="1400" dirty="0" err="1"/>
              <a:t>a.c</a:t>
            </a:r>
            <a:r>
              <a:rPr lang="en-GB" sz="1400" dirty="0"/>
              <a:t>. into a 100 turn primary coil and had 10 turns on the secondary coil, what would the potential difference across the secondary coil be? </a:t>
            </a:r>
          </a:p>
          <a:p>
            <a:pPr marL="457200" indent="-457200">
              <a:buFont typeface="+mj-lt"/>
              <a:buAutoNum type="arabicPeriod" startAt="3"/>
            </a:pPr>
            <a:endParaRPr lang="en-GB" sz="1400" dirty="0"/>
          </a:p>
          <a:p>
            <a:pPr marL="457200" indent="-457200">
              <a:buFont typeface="+mj-lt"/>
              <a:buAutoNum type="arabicPeriod" startAt="3"/>
            </a:pPr>
            <a:r>
              <a:rPr lang="en-GB" sz="1400" dirty="0"/>
              <a:t>If the output of a laptop charger Is 19V and 3.4A and the charger runs from 240V </a:t>
            </a:r>
            <a:r>
              <a:rPr lang="en-GB" sz="1400" dirty="0" err="1"/>
              <a:t>a.c</a:t>
            </a:r>
            <a:r>
              <a:rPr lang="en-GB" sz="1400" dirty="0"/>
              <a:t>. how much current does it draw? </a:t>
            </a:r>
          </a:p>
          <a:p>
            <a:pPr marL="457200" indent="-457200">
              <a:buFont typeface="+mj-lt"/>
              <a:buAutoNum type="arabicPeriod" startAt="3"/>
            </a:pPr>
            <a:endParaRPr lang="en-GB" sz="1400" dirty="0"/>
          </a:p>
          <a:p>
            <a:pPr marL="457200" indent="-457200">
              <a:buFont typeface="+mj-lt"/>
              <a:buAutoNum type="arabicPeriod" startAt="3"/>
            </a:pPr>
            <a:r>
              <a:rPr lang="en-GB" sz="1400" dirty="0"/>
              <a:t>If a 3 kV generator fed 20A into a step-up trans-former to run a power distribution system at 60 kV, the current output would only be 1A. At lower current levels the energy losses from the power lines are much less and so the power would be distributed much more efficiently. </a:t>
            </a:r>
          </a:p>
          <a:p>
            <a:pPr marL="457200" indent="-457200">
              <a:buFont typeface="+mj-lt"/>
              <a:buAutoNum type="arabicPeriod" startAt="3"/>
            </a:pPr>
            <a:endParaRPr lang="en-GB" sz="1400" dirty="0"/>
          </a:p>
          <a:p>
            <a:pPr marL="914400" lvl="1" indent="-457200">
              <a:buFont typeface="+mj-lt"/>
              <a:buAutoNum type="alphaLcParenR"/>
            </a:pPr>
            <a:r>
              <a:rPr lang="en-GB" sz="1400" dirty="0"/>
              <a:t>Show that the current output would be 1A. </a:t>
            </a:r>
          </a:p>
          <a:p>
            <a:pPr marL="914400" lvl="1" indent="-457200">
              <a:buFont typeface="+mj-lt"/>
              <a:buAutoNum type="alphaLcParenR"/>
            </a:pPr>
            <a:r>
              <a:rPr lang="en-GB" sz="1400" dirty="0"/>
              <a:t>If the step up transformer has 500 turns on the primary coil, how many turns must be on the secondary? </a:t>
            </a:r>
          </a:p>
        </p:txBody>
      </p:sp>
      <p:graphicFrame>
        <p:nvGraphicFramePr>
          <p:cNvPr id="11" name="Object 1">
            <a:extLst>
              <a:ext uri="{FF2B5EF4-FFF2-40B4-BE49-F238E27FC236}">
                <a16:creationId xmlns:a16="http://schemas.microsoft.com/office/drawing/2014/main" id="{B0B5E0EE-AD8A-42D3-BE6B-FFCAC88FA9C3}"/>
              </a:ext>
            </a:extLst>
          </p:cNvPr>
          <p:cNvGraphicFramePr>
            <a:graphicFrameLocks noChangeAspect="1"/>
          </p:cNvGraphicFramePr>
          <p:nvPr>
            <p:extLst>
              <p:ext uri="{D42A27DB-BD31-4B8C-83A1-F6EECF244321}">
                <p14:modId xmlns:p14="http://schemas.microsoft.com/office/powerpoint/2010/main" val="527395022"/>
              </p:ext>
            </p:extLst>
          </p:nvPr>
        </p:nvGraphicFramePr>
        <p:xfrm>
          <a:off x="7188662" y="509253"/>
          <a:ext cx="1345159" cy="1099888"/>
        </p:xfrm>
        <a:graphic>
          <a:graphicData uri="http://schemas.openxmlformats.org/presentationml/2006/ole">
            <mc:AlternateContent xmlns:mc="http://schemas.openxmlformats.org/markup-compatibility/2006">
              <mc:Choice xmlns:v="urn:schemas-microsoft-com:vml" Requires="v">
                <p:oleObj name="Equation" r:id="rId2" imgW="558800" imgH="457200" progId="Equation.3">
                  <p:embed/>
                </p:oleObj>
              </mc:Choice>
              <mc:Fallback>
                <p:oleObj name="Equation" r:id="rId2" imgW="558800" imgH="457200" progId="Equation.3">
                  <p:embed/>
                  <p:pic>
                    <p:nvPicPr>
                      <p:cNvPr id="11" name="Object 1">
                        <a:extLst>
                          <a:ext uri="{FF2B5EF4-FFF2-40B4-BE49-F238E27FC236}">
                            <a16:creationId xmlns:a16="http://schemas.microsoft.com/office/drawing/2014/main" id="{B0B5E0EE-AD8A-42D3-BE6B-FFCAC88FA9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8662" y="509253"/>
                        <a:ext cx="1345159" cy="1099888"/>
                      </a:xfrm>
                      <a:prstGeom prst="rect">
                        <a:avLst/>
                      </a:prstGeom>
                      <a:noFill/>
                    </p:spPr>
                  </p:pic>
                </p:oleObj>
              </mc:Fallback>
            </mc:AlternateContent>
          </a:graphicData>
        </a:graphic>
      </p:graphicFrame>
      <p:graphicFrame>
        <p:nvGraphicFramePr>
          <p:cNvPr id="13" name="Object 2">
            <a:extLst>
              <a:ext uri="{FF2B5EF4-FFF2-40B4-BE49-F238E27FC236}">
                <a16:creationId xmlns:a16="http://schemas.microsoft.com/office/drawing/2014/main" id="{D7C914CF-2559-4A6D-9161-090236E3A79E}"/>
              </a:ext>
            </a:extLst>
          </p:cNvPr>
          <p:cNvGraphicFramePr>
            <a:graphicFrameLocks noChangeAspect="1"/>
          </p:cNvGraphicFramePr>
          <p:nvPr>
            <p:extLst>
              <p:ext uri="{D42A27DB-BD31-4B8C-83A1-F6EECF244321}">
                <p14:modId xmlns:p14="http://schemas.microsoft.com/office/powerpoint/2010/main" val="2482821440"/>
              </p:ext>
            </p:extLst>
          </p:nvPr>
        </p:nvGraphicFramePr>
        <p:xfrm>
          <a:off x="7145175" y="2365414"/>
          <a:ext cx="1787172" cy="606385"/>
        </p:xfrm>
        <a:graphic>
          <a:graphicData uri="http://schemas.openxmlformats.org/presentationml/2006/ole">
            <mc:AlternateContent xmlns:mc="http://schemas.openxmlformats.org/markup-compatibility/2006">
              <mc:Choice xmlns:v="urn:schemas-microsoft-com:vml" Requires="v">
                <p:oleObj name="Equation" r:id="rId4" imgW="710891" imgH="241195" progId="Equation.3">
                  <p:embed/>
                </p:oleObj>
              </mc:Choice>
              <mc:Fallback>
                <p:oleObj name="Equation" r:id="rId4" imgW="710891" imgH="241195" progId="Equation.3">
                  <p:embed/>
                  <p:pic>
                    <p:nvPicPr>
                      <p:cNvPr id="13" name="Object 2">
                        <a:extLst>
                          <a:ext uri="{FF2B5EF4-FFF2-40B4-BE49-F238E27FC236}">
                            <a16:creationId xmlns:a16="http://schemas.microsoft.com/office/drawing/2014/main" id="{D7C914CF-2559-4A6D-9161-090236E3A79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45175" y="2365414"/>
                        <a:ext cx="1787172" cy="606385"/>
                      </a:xfrm>
                      <a:prstGeom prst="rect">
                        <a:avLst/>
                      </a:prstGeom>
                      <a:noFill/>
                    </p:spPr>
                  </p:pic>
                </p:oleObj>
              </mc:Fallback>
            </mc:AlternateContent>
          </a:graphicData>
        </a:graphic>
      </p:graphicFrame>
      <p:sp>
        <p:nvSpPr>
          <p:cNvPr id="7" name="Title 6">
            <a:extLst>
              <a:ext uri="{FF2B5EF4-FFF2-40B4-BE49-F238E27FC236}">
                <a16:creationId xmlns:a16="http://schemas.microsoft.com/office/drawing/2014/main" id="{A42750AE-8AD3-44C1-9102-9B1631FD6FB6}"/>
              </a:ext>
            </a:extLst>
          </p:cNvPr>
          <p:cNvSpPr>
            <a:spLocks noGrp="1"/>
          </p:cNvSpPr>
          <p:nvPr>
            <p:ph type="title"/>
          </p:nvPr>
        </p:nvSpPr>
        <p:spPr>
          <a:xfrm>
            <a:off x="0" y="0"/>
            <a:ext cx="5669280" cy="396238"/>
          </a:xfrm>
        </p:spPr>
        <p:txBody>
          <a:bodyPr/>
          <a:lstStyle/>
          <a:p>
            <a:r>
              <a:rPr lang="en-GB" sz="2000" dirty="0"/>
              <a:t>Lesson 11 Transformers – Worksheet 1</a:t>
            </a:r>
            <a:br>
              <a:rPr lang="en-GB" sz="2000" dirty="0"/>
            </a:br>
            <a:endParaRPr lang="en-GB" dirty="0"/>
          </a:p>
        </p:txBody>
      </p:sp>
      <p:sp>
        <p:nvSpPr>
          <p:cNvPr id="8" name="TextBox 7">
            <a:extLst>
              <a:ext uri="{FF2B5EF4-FFF2-40B4-BE49-F238E27FC236}">
                <a16:creationId xmlns:a16="http://schemas.microsoft.com/office/drawing/2014/main" id="{B20803F7-A12B-4555-93FD-2DC97011E7D9}"/>
              </a:ext>
            </a:extLst>
          </p:cNvPr>
          <p:cNvSpPr txBox="1"/>
          <p:nvPr/>
        </p:nvSpPr>
        <p:spPr>
          <a:xfrm>
            <a:off x="7263699" y="3655369"/>
            <a:ext cx="1550123" cy="461665"/>
          </a:xfrm>
          <a:prstGeom prst="rect">
            <a:avLst/>
          </a:prstGeom>
          <a:noFill/>
        </p:spPr>
        <p:txBody>
          <a:bodyPr wrap="square">
            <a:spAutoFit/>
          </a:bodyPr>
          <a:lstStyle/>
          <a:p>
            <a:r>
              <a:rPr lang="en-GB" sz="2400" dirty="0" err="1"/>
              <a:t>P</a:t>
            </a:r>
            <a:r>
              <a:rPr lang="en-GB" sz="2400" baseline="-25000" dirty="0" err="1"/>
              <a:t>loss</a:t>
            </a:r>
            <a:r>
              <a:rPr lang="en-GB" sz="2400" dirty="0"/>
              <a:t>= I</a:t>
            </a:r>
            <a:r>
              <a:rPr lang="en-GB" sz="2400" baseline="30000" dirty="0"/>
              <a:t>2</a:t>
            </a:r>
            <a:r>
              <a:rPr lang="en-GB" sz="2400" dirty="0"/>
              <a:t>R</a:t>
            </a:r>
          </a:p>
        </p:txBody>
      </p:sp>
    </p:spTree>
    <p:extLst>
      <p:ext uri="{BB962C8B-B14F-4D97-AF65-F5344CB8AC3E}">
        <p14:creationId xmlns:p14="http://schemas.microsoft.com/office/powerpoint/2010/main" val="8923864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0CD60D59-287B-43CC-9CE0-053FE6516344}"/>
              </a:ext>
            </a:extLst>
          </p:cNvPr>
          <p:cNvSpPr txBox="1"/>
          <p:nvPr/>
        </p:nvSpPr>
        <p:spPr>
          <a:xfrm>
            <a:off x="211652" y="593539"/>
            <a:ext cx="8662381" cy="4401205"/>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marL="457200" indent="-457200">
              <a:buAutoNum type="arabicParenR"/>
            </a:pPr>
            <a:r>
              <a:rPr lang="en-GB" sz="2000" dirty="0"/>
              <a:t>Would you use a step-up or a step-down transformer to:</a:t>
            </a:r>
          </a:p>
          <a:p>
            <a:pPr marL="914400" lvl="1" indent="-457200">
              <a:buFont typeface="+mj-lt"/>
              <a:buAutoNum type="alphaLcParenR"/>
            </a:pPr>
            <a:r>
              <a:rPr lang="en-GB" sz="2000" dirty="0"/>
              <a:t> Change 25kV to 400 kV</a:t>
            </a:r>
          </a:p>
          <a:p>
            <a:pPr marL="914400" lvl="1" indent="-457200">
              <a:buFont typeface="+mj-lt"/>
              <a:buAutoNum type="alphaLcParenR"/>
            </a:pPr>
            <a:r>
              <a:rPr lang="en-GB" sz="2000" dirty="0"/>
              <a:t>Change 240V from a mains socket to 19V to charge a laptop?</a:t>
            </a:r>
          </a:p>
          <a:p>
            <a:pPr marL="457200" indent="-457200">
              <a:buFont typeface="+mj-lt"/>
              <a:buAutoNum type="arabicParenR"/>
            </a:pPr>
            <a:endParaRPr lang="en-GB" sz="2000" dirty="0"/>
          </a:p>
          <a:p>
            <a:pPr marL="457200" indent="-457200">
              <a:buFont typeface="+mj-lt"/>
              <a:buAutoNum type="arabicParenR"/>
            </a:pPr>
            <a:r>
              <a:rPr lang="en-GB" sz="2000" dirty="0"/>
              <a:t>Why can't you use a transformer to change the potential difference of a </a:t>
            </a:r>
            <a:r>
              <a:rPr lang="en-GB" sz="2000" b="1" dirty="0"/>
              <a:t>battery</a:t>
            </a:r>
            <a:r>
              <a:rPr lang="en-GB" sz="2000" dirty="0"/>
              <a:t>?</a:t>
            </a:r>
          </a:p>
          <a:p>
            <a:pPr marL="457200" indent="-457200">
              <a:buFont typeface="+mj-lt"/>
              <a:buAutoNum type="arabicPeriod" startAt="3"/>
            </a:pPr>
            <a:endParaRPr lang="en-GB" sz="2000" dirty="0"/>
          </a:p>
          <a:p>
            <a:pPr marL="457200" indent="-457200">
              <a:buFont typeface="+mj-lt"/>
              <a:buAutoNum type="arabicPeriod" startAt="3"/>
            </a:pPr>
            <a:r>
              <a:rPr lang="en-GB" sz="2000" dirty="0"/>
              <a:t> Explain how </a:t>
            </a:r>
            <a:r>
              <a:rPr lang="en-GB" sz="2000" b="1" dirty="0"/>
              <a:t>induction</a:t>
            </a:r>
            <a:r>
              <a:rPr lang="en-GB" sz="2000" dirty="0"/>
              <a:t> Is used in a transformer. </a:t>
            </a:r>
          </a:p>
          <a:p>
            <a:pPr marL="457200" indent="-457200">
              <a:buFont typeface="+mj-lt"/>
              <a:buAutoNum type="arabicPeriod" startAt="3"/>
            </a:pPr>
            <a:endParaRPr lang="en-GB" sz="2000" dirty="0"/>
          </a:p>
          <a:p>
            <a:pPr marL="457200" indent="-457200">
              <a:buFont typeface="+mj-lt"/>
              <a:buAutoNum type="arabicPeriod" startAt="3"/>
            </a:pPr>
            <a:r>
              <a:rPr lang="en-GB" sz="2000" dirty="0"/>
              <a:t>To change 240V </a:t>
            </a:r>
            <a:r>
              <a:rPr lang="en-GB" sz="2000" dirty="0" err="1"/>
              <a:t>a.c</a:t>
            </a:r>
            <a:r>
              <a:rPr lang="en-GB" sz="2000" dirty="0"/>
              <a:t>. to 12V </a:t>
            </a:r>
            <a:r>
              <a:rPr lang="en-GB" sz="2000" dirty="0" err="1"/>
              <a:t>a.c</a:t>
            </a:r>
            <a:r>
              <a:rPr lang="en-GB" sz="2000" dirty="0"/>
              <a:t>., how many turns should there be on the secondary if there are 720 turns on the primary coil? </a:t>
            </a:r>
          </a:p>
          <a:p>
            <a:pPr marL="457200" indent="-457200">
              <a:buFont typeface="+mj-lt"/>
              <a:buAutoNum type="arabicPeriod" startAt="3"/>
            </a:pPr>
            <a:endParaRPr lang="en-GB" sz="2000" dirty="0"/>
          </a:p>
          <a:p>
            <a:pPr marL="457200" indent="-457200">
              <a:buFont typeface="+mj-lt"/>
              <a:buAutoNum type="arabicPeriod" startAt="3"/>
            </a:pPr>
            <a:r>
              <a:rPr lang="en-GB" sz="2000" dirty="0"/>
              <a:t>To change 240V </a:t>
            </a:r>
            <a:r>
              <a:rPr lang="en-GB" sz="2000" dirty="0" err="1"/>
              <a:t>a.c</a:t>
            </a:r>
            <a:r>
              <a:rPr lang="en-GB" sz="2000" dirty="0"/>
              <a:t>. to 20V, how many turns should there be on the primary coil if there are 100 turns on the secondary coil?</a:t>
            </a:r>
          </a:p>
        </p:txBody>
      </p:sp>
      <p:graphicFrame>
        <p:nvGraphicFramePr>
          <p:cNvPr id="11" name="Object 1">
            <a:extLst>
              <a:ext uri="{FF2B5EF4-FFF2-40B4-BE49-F238E27FC236}">
                <a16:creationId xmlns:a16="http://schemas.microsoft.com/office/drawing/2014/main" id="{B0B5E0EE-AD8A-42D3-BE6B-FFCAC88FA9C3}"/>
              </a:ext>
            </a:extLst>
          </p:cNvPr>
          <p:cNvGraphicFramePr>
            <a:graphicFrameLocks noChangeAspect="1"/>
          </p:cNvGraphicFramePr>
          <p:nvPr>
            <p:extLst>
              <p:ext uri="{D42A27DB-BD31-4B8C-83A1-F6EECF244321}">
                <p14:modId xmlns:p14="http://schemas.microsoft.com/office/powerpoint/2010/main" val="581871155"/>
              </p:ext>
            </p:extLst>
          </p:nvPr>
        </p:nvGraphicFramePr>
        <p:xfrm>
          <a:off x="5325028" y="5315592"/>
          <a:ext cx="1345159" cy="1099888"/>
        </p:xfrm>
        <a:graphic>
          <a:graphicData uri="http://schemas.openxmlformats.org/presentationml/2006/ole">
            <mc:AlternateContent xmlns:mc="http://schemas.openxmlformats.org/markup-compatibility/2006">
              <mc:Choice xmlns:v="urn:schemas-microsoft-com:vml" Requires="v">
                <p:oleObj name="Equation" r:id="rId2" imgW="558800" imgH="457200" progId="Equation.3">
                  <p:embed/>
                </p:oleObj>
              </mc:Choice>
              <mc:Fallback>
                <p:oleObj name="Equation" r:id="rId2" imgW="558800" imgH="457200" progId="Equation.3">
                  <p:embed/>
                  <p:pic>
                    <p:nvPicPr>
                      <p:cNvPr id="11" name="Object 1">
                        <a:extLst>
                          <a:ext uri="{FF2B5EF4-FFF2-40B4-BE49-F238E27FC236}">
                            <a16:creationId xmlns:a16="http://schemas.microsoft.com/office/drawing/2014/main" id="{B0B5E0EE-AD8A-42D3-BE6B-FFCAC88FA9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5028" y="5315592"/>
                        <a:ext cx="1345159" cy="1099888"/>
                      </a:xfrm>
                      <a:prstGeom prst="rect">
                        <a:avLst/>
                      </a:prstGeom>
                      <a:noFill/>
                    </p:spPr>
                  </p:pic>
                </p:oleObj>
              </mc:Fallback>
            </mc:AlternateContent>
          </a:graphicData>
        </a:graphic>
      </p:graphicFrame>
      <p:graphicFrame>
        <p:nvGraphicFramePr>
          <p:cNvPr id="13" name="Object 2">
            <a:extLst>
              <a:ext uri="{FF2B5EF4-FFF2-40B4-BE49-F238E27FC236}">
                <a16:creationId xmlns:a16="http://schemas.microsoft.com/office/drawing/2014/main" id="{D7C914CF-2559-4A6D-9161-090236E3A79E}"/>
              </a:ext>
            </a:extLst>
          </p:cNvPr>
          <p:cNvGraphicFramePr>
            <a:graphicFrameLocks noChangeAspect="1"/>
          </p:cNvGraphicFramePr>
          <p:nvPr>
            <p:extLst>
              <p:ext uri="{D42A27DB-BD31-4B8C-83A1-F6EECF244321}">
                <p14:modId xmlns:p14="http://schemas.microsoft.com/office/powerpoint/2010/main" val="2212677785"/>
              </p:ext>
            </p:extLst>
          </p:nvPr>
        </p:nvGraphicFramePr>
        <p:xfrm>
          <a:off x="2320626" y="5579445"/>
          <a:ext cx="1787172" cy="606385"/>
        </p:xfrm>
        <a:graphic>
          <a:graphicData uri="http://schemas.openxmlformats.org/presentationml/2006/ole">
            <mc:AlternateContent xmlns:mc="http://schemas.openxmlformats.org/markup-compatibility/2006">
              <mc:Choice xmlns:v="urn:schemas-microsoft-com:vml" Requires="v">
                <p:oleObj name="Equation" r:id="rId4" imgW="710891" imgH="241195" progId="Equation.3">
                  <p:embed/>
                </p:oleObj>
              </mc:Choice>
              <mc:Fallback>
                <p:oleObj name="Equation" r:id="rId4" imgW="710891" imgH="241195" progId="Equation.3">
                  <p:embed/>
                  <p:pic>
                    <p:nvPicPr>
                      <p:cNvPr id="13" name="Object 2">
                        <a:extLst>
                          <a:ext uri="{FF2B5EF4-FFF2-40B4-BE49-F238E27FC236}">
                            <a16:creationId xmlns:a16="http://schemas.microsoft.com/office/drawing/2014/main" id="{D7C914CF-2559-4A6D-9161-090236E3A79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20626" y="5579445"/>
                        <a:ext cx="1787172" cy="606385"/>
                      </a:xfrm>
                      <a:prstGeom prst="rect">
                        <a:avLst/>
                      </a:prstGeom>
                      <a:noFill/>
                    </p:spPr>
                  </p:pic>
                </p:oleObj>
              </mc:Fallback>
            </mc:AlternateContent>
          </a:graphicData>
        </a:graphic>
      </p:graphicFrame>
      <p:sp>
        <p:nvSpPr>
          <p:cNvPr id="7" name="Title 6">
            <a:extLst>
              <a:ext uri="{FF2B5EF4-FFF2-40B4-BE49-F238E27FC236}">
                <a16:creationId xmlns:a16="http://schemas.microsoft.com/office/drawing/2014/main" id="{A42750AE-8AD3-44C1-9102-9B1631FD6FB6}"/>
              </a:ext>
            </a:extLst>
          </p:cNvPr>
          <p:cNvSpPr>
            <a:spLocks noGrp="1"/>
          </p:cNvSpPr>
          <p:nvPr>
            <p:ph type="title"/>
          </p:nvPr>
        </p:nvSpPr>
        <p:spPr>
          <a:xfrm>
            <a:off x="0" y="0"/>
            <a:ext cx="5669280" cy="396238"/>
          </a:xfrm>
        </p:spPr>
        <p:txBody>
          <a:bodyPr/>
          <a:lstStyle/>
          <a:p>
            <a:r>
              <a:rPr lang="en-GB" sz="2000" dirty="0"/>
              <a:t>Lesson 11 Transformers – Worksheet 1</a:t>
            </a:r>
            <a:br>
              <a:rPr lang="en-GB" sz="2000" dirty="0"/>
            </a:br>
            <a:endParaRPr lang="en-GB" dirty="0"/>
          </a:p>
        </p:txBody>
      </p:sp>
      <p:sp>
        <p:nvSpPr>
          <p:cNvPr id="8" name="TextBox 7">
            <a:extLst>
              <a:ext uri="{FF2B5EF4-FFF2-40B4-BE49-F238E27FC236}">
                <a16:creationId xmlns:a16="http://schemas.microsoft.com/office/drawing/2014/main" id="{B20803F7-A12B-4555-93FD-2DC97011E7D9}"/>
              </a:ext>
            </a:extLst>
          </p:cNvPr>
          <p:cNvSpPr txBox="1"/>
          <p:nvPr/>
        </p:nvSpPr>
        <p:spPr>
          <a:xfrm>
            <a:off x="407333" y="5313855"/>
            <a:ext cx="1550123" cy="461665"/>
          </a:xfrm>
          <a:prstGeom prst="rect">
            <a:avLst/>
          </a:prstGeom>
          <a:noFill/>
        </p:spPr>
        <p:txBody>
          <a:bodyPr wrap="square">
            <a:spAutoFit/>
          </a:bodyPr>
          <a:lstStyle/>
          <a:p>
            <a:r>
              <a:rPr lang="en-GB" sz="2400" dirty="0" err="1"/>
              <a:t>P</a:t>
            </a:r>
            <a:r>
              <a:rPr lang="en-GB" sz="2400" baseline="-25000" dirty="0" err="1"/>
              <a:t>loss</a:t>
            </a:r>
            <a:r>
              <a:rPr lang="en-GB" sz="2400" dirty="0"/>
              <a:t>= I</a:t>
            </a:r>
            <a:r>
              <a:rPr lang="en-GB" sz="2400" baseline="30000" dirty="0"/>
              <a:t>2</a:t>
            </a:r>
            <a:r>
              <a:rPr lang="en-GB" sz="2400" dirty="0"/>
              <a:t>R</a:t>
            </a:r>
          </a:p>
        </p:txBody>
      </p:sp>
    </p:spTree>
    <p:extLst>
      <p:ext uri="{BB962C8B-B14F-4D97-AF65-F5344CB8AC3E}">
        <p14:creationId xmlns:p14="http://schemas.microsoft.com/office/powerpoint/2010/main" val="18384638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0CD60D59-287B-43CC-9CE0-053FE6516344}"/>
              </a:ext>
            </a:extLst>
          </p:cNvPr>
          <p:cNvSpPr txBox="1"/>
          <p:nvPr/>
        </p:nvSpPr>
        <p:spPr>
          <a:xfrm>
            <a:off x="211653" y="612844"/>
            <a:ext cx="6639548" cy="5632311"/>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marL="457200" indent="-457200">
              <a:buFont typeface="+mj-lt"/>
              <a:buAutoNum type="arabicPeriod" startAt="6"/>
            </a:pPr>
            <a:r>
              <a:rPr lang="en-GB" sz="2000" dirty="0"/>
              <a:t>If you fed 240V </a:t>
            </a:r>
            <a:r>
              <a:rPr lang="en-GB" sz="2000" dirty="0" err="1"/>
              <a:t>a.c</a:t>
            </a:r>
            <a:r>
              <a:rPr lang="en-GB" sz="2000" dirty="0"/>
              <a:t>. into a 100 turn primary coil and had 10 turns on the secondary coil, what would the potential difference across the secondary coil be? </a:t>
            </a:r>
          </a:p>
          <a:p>
            <a:pPr marL="457200" indent="-457200">
              <a:buFont typeface="+mj-lt"/>
              <a:buAutoNum type="arabicPeriod" startAt="6"/>
            </a:pPr>
            <a:endParaRPr lang="en-GB" sz="2000" dirty="0"/>
          </a:p>
          <a:p>
            <a:pPr marL="457200" indent="-457200">
              <a:buFont typeface="+mj-lt"/>
              <a:buAutoNum type="arabicPeriod" startAt="6"/>
            </a:pPr>
            <a:r>
              <a:rPr lang="en-GB" sz="2000" dirty="0"/>
              <a:t>If the output of a laptop charger Is 19V and 3.4A and the charger runs from 240V </a:t>
            </a:r>
            <a:r>
              <a:rPr lang="en-GB" sz="2000" dirty="0" err="1"/>
              <a:t>a.c</a:t>
            </a:r>
            <a:r>
              <a:rPr lang="en-GB" sz="2000" dirty="0"/>
              <a:t>. how much current does it draw? </a:t>
            </a:r>
          </a:p>
          <a:p>
            <a:pPr marL="457200" indent="-457200">
              <a:buFont typeface="+mj-lt"/>
              <a:buAutoNum type="arabicPeriod" startAt="6"/>
            </a:pPr>
            <a:endParaRPr lang="en-GB" sz="2000" dirty="0"/>
          </a:p>
          <a:p>
            <a:pPr marL="457200" indent="-457200">
              <a:buFont typeface="+mj-lt"/>
              <a:buAutoNum type="arabicPeriod" startAt="6"/>
            </a:pPr>
            <a:r>
              <a:rPr lang="en-GB" sz="2000" dirty="0"/>
              <a:t>If a 3 kV generator fed 20A into a step-up trans-former to run a power distribution system at 60 kV, the current output would only be 1A. At lower current levels the energy losses from the power lines are much less and so the power would be distributed much more efficiently. </a:t>
            </a:r>
          </a:p>
          <a:p>
            <a:pPr marL="457200" indent="-457200">
              <a:buFont typeface="+mj-lt"/>
              <a:buAutoNum type="arabicPeriod" startAt="6"/>
            </a:pPr>
            <a:endParaRPr lang="en-GB" sz="2000" dirty="0"/>
          </a:p>
          <a:p>
            <a:pPr marL="914400" lvl="1" indent="-457200">
              <a:buFont typeface="+mj-lt"/>
              <a:buAutoNum type="alphaLcParenR"/>
            </a:pPr>
            <a:r>
              <a:rPr lang="en-GB" sz="2000" dirty="0"/>
              <a:t>Show that the current output would be 1A. </a:t>
            </a:r>
          </a:p>
          <a:p>
            <a:pPr marL="914400" lvl="1" indent="-457200">
              <a:buFont typeface="+mj-lt"/>
              <a:buAutoNum type="alphaLcParenR"/>
            </a:pPr>
            <a:r>
              <a:rPr lang="en-GB" sz="2000" dirty="0"/>
              <a:t>If the step up transformer has 500 turns on the primary coil, how many turns must be on the secondary? </a:t>
            </a:r>
          </a:p>
        </p:txBody>
      </p:sp>
      <p:graphicFrame>
        <p:nvGraphicFramePr>
          <p:cNvPr id="11" name="Object 1">
            <a:extLst>
              <a:ext uri="{FF2B5EF4-FFF2-40B4-BE49-F238E27FC236}">
                <a16:creationId xmlns:a16="http://schemas.microsoft.com/office/drawing/2014/main" id="{B0B5E0EE-AD8A-42D3-BE6B-FFCAC88FA9C3}"/>
              </a:ext>
            </a:extLst>
          </p:cNvPr>
          <p:cNvGraphicFramePr>
            <a:graphicFrameLocks noChangeAspect="1"/>
          </p:cNvGraphicFramePr>
          <p:nvPr>
            <p:extLst>
              <p:ext uri="{D42A27DB-BD31-4B8C-83A1-F6EECF244321}">
                <p14:modId xmlns:p14="http://schemas.microsoft.com/office/powerpoint/2010/main" val="2207834228"/>
              </p:ext>
            </p:extLst>
          </p:nvPr>
        </p:nvGraphicFramePr>
        <p:xfrm>
          <a:off x="7188662" y="509253"/>
          <a:ext cx="1677704" cy="1371798"/>
        </p:xfrm>
        <a:graphic>
          <a:graphicData uri="http://schemas.openxmlformats.org/presentationml/2006/ole">
            <mc:AlternateContent xmlns:mc="http://schemas.openxmlformats.org/markup-compatibility/2006">
              <mc:Choice xmlns:v="urn:schemas-microsoft-com:vml" Requires="v">
                <p:oleObj name="Equation" r:id="rId2" imgW="558800" imgH="457200" progId="Equation.3">
                  <p:embed/>
                </p:oleObj>
              </mc:Choice>
              <mc:Fallback>
                <p:oleObj name="Equation" r:id="rId2" imgW="558800" imgH="457200" progId="Equation.3">
                  <p:embed/>
                  <p:pic>
                    <p:nvPicPr>
                      <p:cNvPr id="11" name="Object 1">
                        <a:extLst>
                          <a:ext uri="{FF2B5EF4-FFF2-40B4-BE49-F238E27FC236}">
                            <a16:creationId xmlns:a16="http://schemas.microsoft.com/office/drawing/2014/main" id="{B0B5E0EE-AD8A-42D3-BE6B-FFCAC88FA9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8662" y="509253"/>
                        <a:ext cx="1677704" cy="1371798"/>
                      </a:xfrm>
                      <a:prstGeom prst="rect">
                        <a:avLst/>
                      </a:prstGeom>
                      <a:noFill/>
                    </p:spPr>
                  </p:pic>
                </p:oleObj>
              </mc:Fallback>
            </mc:AlternateContent>
          </a:graphicData>
        </a:graphic>
      </p:graphicFrame>
      <p:graphicFrame>
        <p:nvGraphicFramePr>
          <p:cNvPr id="13" name="Object 2">
            <a:extLst>
              <a:ext uri="{FF2B5EF4-FFF2-40B4-BE49-F238E27FC236}">
                <a16:creationId xmlns:a16="http://schemas.microsoft.com/office/drawing/2014/main" id="{D7C914CF-2559-4A6D-9161-090236E3A79E}"/>
              </a:ext>
            </a:extLst>
          </p:cNvPr>
          <p:cNvGraphicFramePr>
            <a:graphicFrameLocks noChangeAspect="1"/>
          </p:cNvGraphicFramePr>
          <p:nvPr>
            <p:extLst>
              <p:ext uri="{D42A27DB-BD31-4B8C-83A1-F6EECF244321}">
                <p14:modId xmlns:p14="http://schemas.microsoft.com/office/powerpoint/2010/main" val="11830012"/>
              </p:ext>
            </p:extLst>
          </p:nvPr>
        </p:nvGraphicFramePr>
        <p:xfrm>
          <a:off x="7197718" y="2658180"/>
          <a:ext cx="1787172" cy="606385"/>
        </p:xfrm>
        <a:graphic>
          <a:graphicData uri="http://schemas.openxmlformats.org/presentationml/2006/ole">
            <mc:AlternateContent xmlns:mc="http://schemas.openxmlformats.org/markup-compatibility/2006">
              <mc:Choice xmlns:v="urn:schemas-microsoft-com:vml" Requires="v">
                <p:oleObj name="Equation" r:id="rId4" imgW="710891" imgH="241195" progId="Equation.3">
                  <p:embed/>
                </p:oleObj>
              </mc:Choice>
              <mc:Fallback>
                <p:oleObj name="Equation" r:id="rId4" imgW="710891" imgH="241195" progId="Equation.3">
                  <p:embed/>
                  <p:pic>
                    <p:nvPicPr>
                      <p:cNvPr id="13" name="Object 2">
                        <a:extLst>
                          <a:ext uri="{FF2B5EF4-FFF2-40B4-BE49-F238E27FC236}">
                            <a16:creationId xmlns:a16="http://schemas.microsoft.com/office/drawing/2014/main" id="{D7C914CF-2559-4A6D-9161-090236E3A79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97718" y="2658180"/>
                        <a:ext cx="1787172" cy="606385"/>
                      </a:xfrm>
                      <a:prstGeom prst="rect">
                        <a:avLst/>
                      </a:prstGeom>
                      <a:noFill/>
                    </p:spPr>
                  </p:pic>
                </p:oleObj>
              </mc:Fallback>
            </mc:AlternateContent>
          </a:graphicData>
        </a:graphic>
      </p:graphicFrame>
      <p:sp>
        <p:nvSpPr>
          <p:cNvPr id="7" name="Title 6">
            <a:extLst>
              <a:ext uri="{FF2B5EF4-FFF2-40B4-BE49-F238E27FC236}">
                <a16:creationId xmlns:a16="http://schemas.microsoft.com/office/drawing/2014/main" id="{A42750AE-8AD3-44C1-9102-9B1631FD6FB6}"/>
              </a:ext>
            </a:extLst>
          </p:cNvPr>
          <p:cNvSpPr>
            <a:spLocks noGrp="1"/>
          </p:cNvSpPr>
          <p:nvPr>
            <p:ph type="title"/>
          </p:nvPr>
        </p:nvSpPr>
        <p:spPr>
          <a:xfrm>
            <a:off x="0" y="0"/>
            <a:ext cx="5669280" cy="396238"/>
          </a:xfrm>
        </p:spPr>
        <p:txBody>
          <a:bodyPr/>
          <a:lstStyle/>
          <a:p>
            <a:r>
              <a:rPr lang="en-GB" sz="2000" dirty="0"/>
              <a:t>Lesson 11 Transformers – Worksheet 1</a:t>
            </a:r>
            <a:br>
              <a:rPr lang="en-GB" sz="2000" dirty="0"/>
            </a:br>
            <a:endParaRPr lang="en-GB" dirty="0"/>
          </a:p>
        </p:txBody>
      </p:sp>
      <p:sp>
        <p:nvSpPr>
          <p:cNvPr id="8" name="TextBox 7">
            <a:extLst>
              <a:ext uri="{FF2B5EF4-FFF2-40B4-BE49-F238E27FC236}">
                <a16:creationId xmlns:a16="http://schemas.microsoft.com/office/drawing/2014/main" id="{B20803F7-A12B-4555-93FD-2DC97011E7D9}"/>
              </a:ext>
            </a:extLst>
          </p:cNvPr>
          <p:cNvSpPr txBox="1"/>
          <p:nvPr/>
        </p:nvSpPr>
        <p:spPr>
          <a:xfrm>
            <a:off x="7316243" y="4395597"/>
            <a:ext cx="1550123" cy="461665"/>
          </a:xfrm>
          <a:prstGeom prst="rect">
            <a:avLst/>
          </a:prstGeom>
          <a:noFill/>
        </p:spPr>
        <p:txBody>
          <a:bodyPr wrap="square">
            <a:spAutoFit/>
          </a:bodyPr>
          <a:lstStyle/>
          <a:p>
            <a:pPr algn="ctr"/>
            <a:r>
              <a:rPr lang="en-GB" sz="2400" dirty="0" err="1"/>
              <a:t>P</a:t>
            </a:r>
            <a:r>
              <a:rPr lang="en-GB" sz="2400" baseline="-25000" dirty="0" err="1"/>
              <a:t>loss</a:t>
            </a:r>
            <a:r>
              <a:rPr lang="en-GB" sz="2400" dirty="0"/>
              <a:t>= I</a:t>
            </a:r>
            <a:r>
              <a:rPr lang="en-GB" sz="2400" baseline="30000" dirty="0"/>
              <a:t>2</a:t>
            </a:r>
            <a:r>
              <a:rPr lang="en-GB" sz="2400" dirty="0"/>
              <a:t>R</a:t>
            </a:r>
          </a:p>
        </p:txBody>
      </p:sp>
    </p:spTree>
    <p:extLst>
      <p:ext uri="{BB962C8B-B14F-4D97-AF65-F5344CB8AC3E}">
        <p14:creationId xmlns:p14="http://schemas.microsoft.com/office/powerpoint/2010/main" val="1496089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369F4-1D82-4979-A9C7-FB91D23FBD08}"/>
              </a:ext>
            </a:extLst>
          </p:cNvPr>
          <p:cNvSpPr>
            <a:spLocks noGrp="1"/>
          </p:cNvSpPr>
          <p:nvPr>
            <p:ph type="title"/>
          </p:nvPr>
        </p:nvSpPr>
        <p:spPr>
          <a:xfrm>
            <a:off x="0" y="2"/>
            <a:ext cx="7620000" cy="396238"/>
          </a:xfrm>
        </p:spPr>
        <p:txBody>
          <a:bodyPr/>
          <a:lstStyle/>
          <a:p>
            <a:pPr marL="457200" indent="-457200"/>
            <a:r>
              <a:rPr lang="en-GB" sz="2000" dirty="0"/>
              <a:t>Lesson 11 Transformers – Questions - Answers</a:t>
            </a:r>
            <a:br>
              <a:rPr lang="en-GB" sz="2000" dirty="0"/>
            </a:br>
            <a:endParaRPr lang="en-GB" dirty="0"/>
          </a:p>
        </p:txBody>
      </p:sp>
      <p:sp>
        <p:nvSpPr>
          <p:cNvPr id="3" name="Rectangle 2">
            <a:extLst>
              <a:ext uri="{FF2B5EF4-FFF2-40B4-BE49-F238E27FC236}">
                <a16:creationId xmlns:a16="http://schemas.microsoft.com/office/drawing/2014/main" id="{0FF2051F-A18C-4A04-A008-68E7E138E06F}"/>
              </a:ext>
            </a:extLst>
          </p:cNvPr>
          <p:cNvSpPr/>
          <p:nvPr/>
        </p:nvSpPr>
        <p:spPr>
          <a:xfrm>
            <a:off x="157116" y="443429"/>
            <a:ext cx="4414884" cy="618630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b="1" dirty="0"/>
              <a:t>1a</a:t>
            </a:r>
            <a:r>
              <a:rPr lang="en-GB" dirty="0"/>
              <a:t> Step up               </a:t>
            </a:r>
            <a:r>
              <a:rPr lang="en-GB" b="1" dirty="0"/>
              <a:t>1b</a:t>
            </a:r>
            <a:r>
              <a:rPr lang="en-GB" dirty="0"/>
              <a:t> Step down</a:t>
            </a:r>
          </a:p>
          <a:p>
            <a:endParaRPr lang="en-GB" b="1" dirty="0"/>
          </a:p>
          <a:p>
            <a:r>
              <a:rPr lang="en-GB" b="1" dirty="0"/>
              <a:t>2</a:t>
            </a:r>
            <a:r>
              <a:rPr lang="en-GB" dirty="0"/>
              <a:t> Transformers need an alternating potential difference to work. A battery is </a:t>
            </a:r>
            <a:r>
              <a:rPr lang="en-GB" dirty="0" err="1"/>
              <a:t>d.c.</a:t>
            </a:r>
            <a:endParaRPr lang="en-GB" dirty="0"/>
          </a:p>
          <a:p>
            <a:endParaRPr lang="en-GB" b="1" dirty="0"/>
          </a:p>
          <a:p>
            <a:r>
              <a:rPr lang="en-GB" b="1" dirty="0"/>
              <a:t>3</a:t>
            </a:r>
            <a:r>
              <a:rPr lang="en-GB" dirty="0"/>
              <a:t> The magnetic field in the iron core is changing. So the </a:t>
            </a:r>
            <a:r>
              <a:rPr lang="en-GB" b="1" dirty="0">
                <a:solidFill>
                  <a:srgbClr val="7030A0"/>
                </a:solidFill>
              </a:rPr>
              <a:t>secondary</a:t>
            </a:r>
            <a:r>
              <a:rPr lang="en-GB" dirty="0"/>
              <a:t> coil is in a </a:t>
            </a:r>
            <a:r>
              <a:rPr lang="en-GB" b="1" dirty="0">
                <a:solidFill>
                  <a:srgbClr val="7030A0"/>
                </a:solidFill>
              </a:rPr>
              <a:t>changing magnetic </a:t>
            </a:r>
            <a:r>
              <a:rPr lang="en-GB" dirty="0"/>
              <a:t>field which means there is a </a:t>
            </a:r>
            <a:r>
              <a:rPr lang="en-GB" dirty="0" err="1"/>
              <a:t>p.d</a:t>
            </a:r>
            <a:r>
              <a:rPr lang="en-GB" dirty="0"/>
              <a:t>. </a:t>
            </a:r>
            <a:r>
              <a:rPr lang="en-GB" b="1" dirty="0">
                <a:solidFill>
                  <a:srgbClr val="7030A0"/>
                </a:solidFill>
              </a:rPr>
              <a:t>induced</a:t>
            </a:r>
            <a:r>
              <a:rPr lang="en-GB" dirty="0"/>
              <a:t> in the </a:t>
            </a:r>
            <a:r>
              <a:rPr lang="en-GB" b="1" dirty="0">
                <a:solidFill>
                  <a:srgbClr val="7030A0"/>
                </a:solidFill>
              </a:rPr>
              <a:t>secondary</a:t>
            </a:r>
            <a:r>
              <a:rPr lang="en-GB" dirty="0"/>
              <a:t> coil due to the </a:t>
            </a:r>
            <a:r>
              <a:rPr lang="en-GB" b="1" dirty="0">
                <a:solidFill>
                  <a:srgbClr val="7030A0"/>
                </a:solidFill>
              </a:rPr>
              <a:t>generator</a:t>
            </a:r>
            <a:r>
              <a:rPr lang="en-GB" dirty="0"/>
              <a:t> effect. The AC current induces an alternating magnetic  field which induces a transformed AC current in the secondary coil.</a:t>
            </a:r>
          </a:p>
          <a:p>
            <a:endParaRPr lang="en-GB" b="1" dirty="0"/>
          </a:p>
          <a:p>
            <a:r>
              <a:rPr lang="en-GB" b="1" dirty="0"/>
              <a:t>4</a:t>
            </a:r>
            <a:r>
              <a:rPr lang="en-GB" dirty="0"/>
              <a:t>	</a:t>
            </a:r>
            <a:r>
              <a:rPr lang="en-GB" i="1" dirty="0" err="1"/>
              <a:t>V</a:t>
            </a:r>
            <a:r>
              <a:rPr lang="en-GB" baseline="-25000" dirty="0" err="1"/>
              <a:t>p</a:t>
            </a:r>
            <a:r>
              <a:rPr lang="en-GB" dirty="0"/>
              <a:t> / </a:t>
            </a:r>
            <a:r>
              <a:rPr lang="en-GB" i="1" dirty="0"/>
              <a:t>V</a:t>
            </a:r>
            <a:r>
              <a:rPr lang="en-GB" baseline="-25000" dirty="0"/>
              <a:t>s</a:t>
            </a:r>
            <a:r>
              <a:rPr lang="en-GB" dirty="0"/>
              <a:t> = </a:t>
            </a:r>
            <a:r>
              <a:rPr lang="en-GB" i="1" dirty="0"/>
              <a:t>n</a:t>
            </a:r>
            <a:r>
              <a:rPr lang="en-GB" baseline="-25000" dirty="0"/>
              <a:t>p</a:t>
            </a:r>
            <a:r>
              <a:rPr lang="en-GB" dirty="0"/>
              <a:t> / </a:t>
            </a:r>
            <a:r>
              <a:rPr lang="en-GB" i="1" dirty="0"/>
              <a:t>n</a:t>
            </a:r>
            <a:r>
              <a:rPr lang="en-GB" baseline="-25000" dirty="0"/>
              <a:t>s</a:t>
            </a:r>
            <a:r>
              <a:rPr lang="en-GB" dirty="0"/>
              <a:t> </a:t>
            </a:r>
          </a:p>
          <a:p>
            <a:r>
              <a:rPr lang="en-GB" dirty="0"/>
              <a:t>	</a:t>
            </a:r>
          </a:p>
          <a:p>
            <a:r>
              <a:rPr lang="en-GB" dirty="0"/>
              <a:t>	240 / 12 = 720 / </a:t>
            </a:r>
            <a:r>
              <a:rPr lang="en-GB" i="1" dirty="0"/>
              <a:t>n</a:t>
            </a:r>
            <a:r>
              <a:rPr lang="en-GB" baseline="-25000" dirty="0"/>
              <a:t>s</a:t>
            </a:r>
            <a:endParaRPr lang="en-GB" dirty="0"/>
          </a:p>
          <a:p>
            <a:r>
              <a:rPr lang="en-GB" dirty="0"/>
              <a:t>	</a:t>
            </a:r>
          </a:p>
          <a:p>
            <a:r>
              <a:rPr lang="en-GB" dirty="0"/>
              <a:t>	20 = 720 / </a:t>
            </a:r>
            <a:r>
              <a:rPr lang="en-GB" i="1" dirty="0"/>
              <a:t>n</a:t>
            </a:r>
            <a:r>
              <a:rPr lang="en-GB" baseline="-25000" dirty="0"/>
              <a:t>s</a:t>
            </a:r>
            <a:endParaRPr lang="en-GB" dirty="0"/>
          </a:p>
          <a:p>
            <a:r>
              <a:rPr lang="en-GB" dirty="0"/>
              <a:t>	</a:t>
            </a:r>
          </a:p>
          <a:p>
            <a:r>
              <a:rPr lang="en-GB" i="1" dirty="0"/>
              <a:t>	n</a:t>
            </a:r>
            <a:r>
              <a:rPr lang="en-GB" baseline="-25000" dirty="0"/>
              <a:t>s</a:t>
            </a:r>
            <a:r>
              <a:rPr lang="en-GB" dirty="0"/>
              <a:t> = 720 / 20 </a:t>
            </a:r>
          </a:p>
          <a:p>
            <a:r>
              <a:rPr lang="en-GB" b="1" dirty="0">
                <a:solidFill>
                  <a:srgbClr val="7030A0"/>
                </a:solidFill>
              </a:rPr>
              <a:t> 	</a:t>
            </a:r>
            <a:r>
              <a:rPr lang="en-GB" i="1" dirty="0"/>
              <a:t>n</a:t>
            </a:r>
            <a:r>
              <a:rPr lang="en-GB" baseline="-25000" dirty="0"/>
              <a:t>s</a:t>
            </a:r>
            <a:r>
              <a:rPr lang="en-GB" b="1" dirty="0">
                <a:solidFill>
                  <a:srgbClr val="7030A0"/>
                </a:solidFill>
              </a:rPr>
              <a:t>  = 36</a:t>
            </a:r>
          </a:p>
        </p:txBody>
      </p:sp>
      <p:sp>
        <p:nvSpPr>
          <p:cNvPr id="4" name="Rectangle 3">
            <a:extLst>
              <a:ext uri="{FF2B5EF4-FFF2-40B4-BE49-F238E27FC236}">
                <a16:creationId xmlns:a16="http://schemas.microsoft.com/office/drawing/2014/main" id="{381B900D-15A6-4188-B7A7-4596F2A92F2B}"/>
              </a:ext>
            </a:extLst>
          </p:cNvPr>
          <p:cNvSpPr/>
          <p:nvPr/>
        </p:nvSpPr>
        <p:spPr>
          <a:xfrm>
            <a:off x="4867275" y="443429"/>
            <a:ext cx="4119609" cy="5109091"/>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b="1" dirty="0"/>
              <a:t>5</a:t>
            </a:r>
            <a:r>
              <a:rPr lang="en-GB" dirty="0"/>
              <a:t>	</a:t>
            </a:r>
            <a:r>
              <a:rPr lang="en-GB" i="1" dirty="0" err="1"/>
              <a:t>V</a:t>
            </a:r>
            <a:r>
              <a:rPr lang="en-GB" baseline="-25000" dirty="0" err="1"/>
              <a:t>p</a:t>
            </a:r>
            <a:r>
              <a:rPr lang="en-GB" dirty="0"/>
              <a:t> / </a:t>
            </a:r>
            <a:r>
              <a:rPr lang="en-GB" i="1" dirty="0"/>
              <a:t>V</a:t>
            </a:r>
            <a:r>
              <a:rPr lang="en-GB" baseline="-25000" dirty="0"/>
              <a:t>s</a:t>
            </a:r>
            <a:r>
              <a:rPr lang="en-GB" dirty="0"/>
              <a:t> = </a:t>
            </a:r>
            <a:r>
              <a:rPr lang="en-GB" i="1" dirty="0"/>
              <a:t>n</a:t>
            </a:r>
            <a:r>
              <a:rPr lang="en-GB" baseline="-25000" dirty="0"/>
              <a:t>p</a:t>
            </a:r>
            <a:r>
              <a:rPr lang="en-GB" dirty="0"/>
              <a:t> / </a:t>
            </a:r>
            <a:r>
              <a:rPr lang="en-GB" i="1" dirty="0"/>
              <a:t>n</a:t>
            </a:r>
            <a:r>
              <a:rPr lang="en-GB" baseline="-25000" dirty="0"/>
              <a:t>s</a:t>
            </a:r>
            <a:endParaRPr lang="en-GB" dirty="0"/>
          </a:p>
          <a:p>
            <a:r>
              <a:rPr lang="en-GB" dirty="0"/>
              <a:t>	</a:t>
            </a:r>
          </a:p>
          <a:p>
            <a:pPr lvl="2"/>
            <a:r>
              <a:rPr lang="en-GB" dirty="0"/>
              <a:t>240 / 20 = </a:t>
            </a:r>
            <a:r>
              <a:rPr lang="en-GB" i="1" dirty="0"/>
              <a:t>n</a:t>
            </a:r>
            <a:r>
              <a:rPr lang="en-GB" baseline="-25000" dirty="0"/>
              <a:t>p</a:t>
            </a:r>
            <a:r>
              <a:rPr lang="en-GB" dirty="0"/>
              <a:t> / 100</a:t>
            </a:r>
          </a:p>
          <a:p>
            <a:pPr lvl="2"/>
            <a:r>
              <a:rPr lang="en-GB" dirty="0"/>
              <a:t>	</a:t>
            </a:r>
          </a:p>
          <a:p>
            <a:pPr lvl="2"/>
            <a:r>
              <a:rPr lang="en-GB" dirty="0"/>
              <a:t>12 = </a:t>
            </a:r>
            <a:r>
              <a:rPr lang="en-GB" i="1" dirty="0"/>
              <a:t>n</a:t>
            </a:r>
            <a:r>
              <a:rPr lang="en-GB" baseline="-25000" dirty="0"/>
              <a:t>p</a:t>
            </a:r>
            <a:r>
              <a:rPr lang="en-GB" dirty="0"/>
              <a:t> / 100</a:t>
            </a:r>
          </a:p>
          <a:p>
            <a:pPr lvl="2"/>
            <a:r>
              <a:rPr lang="en-GB" dirty="0"/>
              <a:t>	</a:t>
            </a:r>
          </a:p>
          <a:p>
            <a:pPr lvl="2"/>
            <a:r>
              <a:rPr lang="en-GB" i="1" dirty="0"/>
              <a:t>n</a:t>
            </a:r>
            <a:r>
              <a:rPr lang="en-GB" baseline="-25000" dirty="0"/>
              <a:t>p</a:t>
            </a:r>
            <a:r>
              <a:rPr lang="en-GB" dirty="0"/>
              <a:t> = 12 × 100 </a:t>
            </a:r>
          </a:p>
          <a:p>
            <a:pPr lvl="2"/>
            <a:r>
              <a:rPr lang="en-GB" dirty="0"/>
              <a:t> </a:t>
            </a:r>
          </a:p>
          <a:p>
            <a:pPr lvl="2"/>
            <a:r>
              <a:rPr lang="en-GB" i="1" dirty="0"/>
              <a:t>n</a:t>
            </a:r>
            <a:r>
              <a:rPr lang="en-GB" baseline="-25000" dirty="0"/>
              <a:t>p</a:t>
            </a:r>
            <a:r>
              <a:rPr lang="en-GB" dirty="0"/>
              <a:t> =</a:t>
            </a:r>
            <a:r>
              <a:rPr lang="en-GB" b="1" dirty="0">
                <a:solidFill>
                  <a:srgbClr val="7030A0"/>
                </a:solidFill>
              </a:rPr>
              <a:t> 1200</a:t>
            </a:r>
          </a:p>
          <a:p>
            <a:endParaRPr lang="en-GB" b="1" dirty="0"/>
          </a:p>
          <a:p>
            <a:r>
              <a:rPr lang="en-GB" b="1" dirty="0"/>
              <a:t>6</a:t>
            </a:r>
            <a:r>
              <a:rPr lang="en-GB" dirty="0"/>
              <a:t>	</a:t>
            </a:r>
            <a:r>
              <a:rPr lang="en-GB" i="1" dirty="0" err="1"/>
              <a:t>V</a:t>
            </a:r>
            <a:r>
              <a:rPr lang="en-GB" baseline="-25000" dirty="0" err="1"/>
              <a:t>p</a:t>
            </a:r>
            <a:r>
              <a:rPr lang="en-GB" dirty="0"/>
              <a:t> / </a:t>
            </a:r>
            <a:r>
              <a:rPr lang="en-GB" i="1" dirty="0"/>
              <a:t>V</a:t>
            </a:r>
            <a:r>
              <a:rPr lang="en-GB" baseline="-25000" dirty="0"/>
              <a:t>s</a:t>
            </a:r>
            <a:r>
              <a:rPr lang="en-GB" dirty="0"/>
              <a:t> = </a:t>
            </a:r>
            <a:r>
              <a:rPr lang="en-GB" i="1" dirty="0"/>
              <a:t>n</a:t>
            </a:r>
            <a:r>
              <a:rPr lang="en-GB" baseline="-25000" dirty="0"/>
              <a:t>p</a:t>
            </a:r>
            <a:r>
              <a:rPr lang="en-GB" dirty="0"/>
              <a:t> / </a:t>
            </a:r>
            <a:r>
              <a:rPr lang="en-GB" i="1" dirty="0"/>
              <a:t>n</a:t>
            </a:r>
            <a:r>
              <a:rPr lang="en-GB" baseline="-25000" dirty="0"/>
              <a:t>s</a:t>
            </a:r>
            <a:endParaRPr lang="en-GB" dirty="0"/>
          </a:p>
          <a:p>
            <a:r>
              <a:rPr lang="en-GB" dirty="0"/>
              <a:t>	</a:t>
            </a:r>
          </a:p>
          <a:p>
            <a:pPr lvl="2"/>
            <a:r>
              <a:rPr lang="en-GB" dirty="0"/>
              <a:t>240 / </a:t>
            </a:r>
            <a:r>
              <a:rPr lang="en-GB" i="1" dirty="0"/>
              <a:t>V</a:t>
            </a:r>
            <a:r>
              <a:rPr lang="en-GB" baseline="-25000" dirty="0"/>
              <a:t>s</a:t>
            </a:r>
            <a:r>
              <a:rPr lang="en-GB" dirty="0"/>
              <a:t> = 100 / 10</a:t>
            </a:r>
          </a:p>
          <a:p>
            <a:pPr lvl="2"/>
            <a:r>
              <a:rPr lang="en-GB" dirty="0"/>
              <a:t>	</a:t>
            </a:r>
          </a:p>
          <a:p>
            <a:pPr lvl="2"/>
            <a:r>
              <a:rPr lang="en-GB" i="1" dirty="0"/>
              <a:t>V</a:t>
            </a:r>
            <a:r>
              <a:rPr lang="en-GB" baseline="-25000" dirty="0"/>
              <a:t>s</a:t>
            </a:r>
            <a:r>
              <a:rPr lang="en-GB" dirty="0"/>
              <a:t> = 240 / 10 </a:t>
            </a:r>
          </a:p>
          <a:p>
            <a:pPr lvl="2"/>
            <a:endParaRPr lang="en-GB" i="1" dirty="0"/>
          </a:p>
          <a:p>
            <a:pPr lvl="2"/>
            <a:r>
              <a:rPr lang="en-GB" i="1" dirty="0"/>
              <a:t>V</a:t>
            </a:r>
            <a:r>
              <a:rPr lang="en-GB" baseline="-25000" dirty="0"/>
              <a:t>s</a:t>
            </a:r>
            <a:r>
              <a:rPr lang="en-GB" dirty="0"/>
              <a:t> </a:t>
            </a:r>
            <a:r>
              <a:rPr lang="en-GB" b="1" dirty="0">
                <a:solidFill>
                  <a:srgbClr val="7030A0"/>
                </a:solidFill>
              </a:rPr>
              <a:t>= 24 V</a:t>
            </a:r>
          </a:p>
          <a:p>
            <a:endParaRPr lang="en-GB" sz="2000" dirty="0">
              <a:effectLst/>
              <a:ea typeface="Calibri" panose="020F0502020204030204" pitchFamily="34" charset="0"/>
              <a:cs typeface="Times New Roman" panose="02020603050405020304" pitchFamily="18" charset="0"/>
            </a:endParaRPr>
          </a:p>
        </p:txBody>
      </p:sp>
      <p:graphicFrame>
        <p:nvGraphicFramePr>
          <p:cNvPr id="5" name="Object 1">
            <a:extLst>
              <a:ext uri="{FF2B5EF4-FFF2-40B4-BE49-F238E27FC236}">
                <a16:creationId xmlns:a16="http://schemas.microsoft.com/office/drawing/2014/main" id="{8A66C0D9-2E48-4DFB-9CE0-0460A92C4E2D}"/>
              </a:ext>
            </a:extLst>
          </p:cNvPr>
          <p:cNvGraphicFramePr>
            <a:graphicFrameLocks noChangeAspect="1"/>
          </p:cNvGraphicFramePr>
          <p:nvPr>
            <p:extLst>
              <p:ext uri="{D42A27DB-BD31-4B8C-83A1-F6EECF244321}">
                <p14:modId xmlns:p14="http://schemas.microsoft.com/office/powerpoint/2010/main" val="3571352844"/>
              </p:ext>
            </p:extLst>
          </p:nvPr>
        </p:nvGraphicFramePr>
        <p:xfrm>
          <a:off x="4867275" y="5640173"/>
          <a:ext cx="1210234" cy="989565"/>
        </p:xfrm>
        <a:graphic>
          <a:graphicData uri="http://schemas.openxmlformats.org/presentationml/2006/ole">
            <mc:AlternateContent xmlns:mc="http://schemas.openxmlformats.org/markup-compatibility/2006">
              <mc:Choice xmlns:v="urn:schemas-microsoft-com:vml" Requires="v">
                <p:oleObj name="Equation" r:id="rId2" imgW="558800" imgH="457200" progId="Equation.3">
                  <p:embed/>
                </p:oleObj>
              </mc:Choice>
              <mc:Fallback>
                <p:oleObj name="Equation" r:id="rId2" imgW="558800" imgH="457200" progId="Equation.3">
                  <p:embed/>
                  <p:pic>
                    <p:nvPicPr>
                      <p:cNvPr id="5" name="Object 1">
                        <a:extLst>
                          <a:ext uri="{FF2B5EF4-FFF2-40B4-BE49-F238E27FC236}">
                            <a16:creationId xmlns:a16="http://schemas.microsoft.com/office/drawing/2014/main" id="{8A66C0D9-2E48-4DFB-9CE0-0460A92C4E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7275" y="5640173"/>
                        <a:ext cx="1210234" cy="989565"/>
                      </a:xfrm>
                      <a:prstGeom prst="rect">
                        <a:avLst/>
                      </a:prstGeom>
                      <a:noFill/>
                    </p:spPr>
                  </p:pic>
                </p:oleObj>
              </mc:Fallback>
            </mc:AlternateContent>
          </a:graphicData>
        </a:graphic>
      </p:graphicFrame>
      <p:graphicFrame>
        <p:nvGraphicFramePr>
          <p:cNvPr id="6" name="Object 2">
            <a:extLst>
              <a:ext uri="{FF2B5EF4-FFF2-40B4-BE49-F238E27FC236}">
                <a16:creationId xmlns:a16="http://schemas.microsoft.com/office/drawing/2014/main" id="{EBD66E3B-7F2B-41D4-A829-2DFF65253231}"/>
              </a:ext>
            </a:extLst>
          </p:cNvPr>
          <p:cNvGraphicFramePr>
            <a:graphicFrameLocks noChangeAspect="1"/>
          </p:cNvGraphicFramePr>
          <p:nvPr>
            <p:extLst>
              <p:ext uri="{D42A27DB-BD31-4B8C-83A1-F6EECF244321}">
                <p14:modId xmlns:p14="http://schemas.microsoft.com/office/powerpoint/2010/main" val="2310489914"/>
              </p:ext>
            </p:extLst>
          </p:nvPr>
        </p:nvGraphicFramePr>
        <p:xfrm>
          <a:off x="6420092" y="5751428"/>
          <a:ext cx="1954452" cy="663143"/>
        </p:xfrm>
        <a:graphic>
          <a:graphicData uri="http://schemas.openxmlformats.org/presentationml/2006/ole">
            <mc:AlternateContent xmlns:mc="http://schemas.openxmlformats.org/markup-compatibility/2006">
              <mc:Choice xmlns:v="urn:schemas-microsoft-com:vml" Requires="v">
                <p:oleObj name="Equation" r:id="rId4" imgW="710891" imgH="241195" progId="Equation.3">
                  <p:embed/>
                </p:oleObj>
              </mc:Choice>
              <mc:Fallback>
                <p:oleObj name="Equation" r:id="rId4" imgW="710891" imgH="241195" progId="Equation.3">
                  <p:embed/>
                  <p:pic>
                    <p:nvPicPr>
                      <p:cNvPr id="6" name="Object 2">
                        <a:extLst>
                          <a:ext uri="{FF2B5EF4-FFF2-40B4-BE49-F238E27FC236}">
                            <a16:creationId xmlns:a16="http://schemas.microsoft.com/office/drawing/2014/main" id="{EBD66E3B-7F2B-41D4-A829-2DFF6525323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20092" y="5751428"/>
                        <a:ext cx="1954452" cy="663143"/>
                      </a:xfrm>
                      <a:prstGeom prst="rect">
                        <a:avLst/>
                      </a:prstGeom>
                      <a:noFill/>
                    </p:spPr>
                  </p:pic>
                </p:oleObj>
              </mc:Fallback>
            </mc:AlternateContent>
          </a:graphicData>
        </a:graphic>
      </p:graphicFrame>
    </p:spTree>
    <p:extLst>
      <p:ext uri="{BB962C8B-B14F-4D97-AF65-F5344CB8AC3E}">
        <p14:creationId xmlns:p14="http://schemas.microsoft.com/office/powerpoint/2010/main" val="3826791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fade">
                                      <p:cBhvr>
                                        <p:cTn id="47" dur="500"/>
                                        <p:tgtEl>
                                          <p:spTgt spid="3">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11" end="11"/>
                                            </p:txEl>
                                          </p:spTgt>
                                        </p:tgtEl>
                                        <p:attrNameLst>
                                          <p:attrName>style.visibility</p:attrName>
                                        </p:attrNameLst>
                                      </p:cBhvr>
                                      <p:to>
                                        <p:strVal val="visible"/>
                                      </p:to>
                                    </p:set>
                                    <p:animEffect transition="in" filter="fade">
                                      <p:cBhvr>
                                        <p:cTn id="52" dur="500"/>
                                        <p:tgtEl>
                                          <p:spTgt spid="3">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2" end="12"/>
                                            </p:txEl>
                                          </p:spTgt>
                                        </p:tgtEl>
                                        <p:attrNameLst>
                                          <p:attrName>style.visibility</p:attrName>
                                        </p:attrNameLst>
                                      </p:cBhvr>
                                      <p:to>
                                        <p:strVal val="visible"/>
                                      </p:to>
                                    </p:set>
                                    <p:animEffect transition="in" filter="fade">
                                      <p:cBhvr>
                                        <p:cTn id="57" dur="500"/>
                                        <p:tgtEl>
                                          <p:spTgt spid="3">
                                            <p:txEl>
                                              <p:pRg st="12" end="1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13" end="13"/>
                                            </p:txEl>
                                          </p:spTgt>
                                        </p:tgtEl>
                                        <p:attrNameLst>
                                          <p:attrName>style.visibility</p:attrName>
                                        </p:attrNameLst>
                                      </p:cBhvr>
                                      <p:to>
                                        <p:strVal val="visible"/>
                                      </p:to>
                                    </p:set>
                                    <p:animEffect transition="in" filter="fade">
                                      <p:cBhvr>
                                        <p:cTn id="62" dur="500"/>
                                        <p:tgtEl>
                                          <p:spTgt spid="3">
                                            <p:txEl>
                                              <p:pRg st="13" end="1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bg/>
                                          </p:spTgt>
                                        </p:tgtEl>
                                        <p:attrNameLst>
                                          <p:attrName>style.visibility</p:attrName>
                                        </p:attrNameLst>
                                      </p:cBhvr>
                                      <p:to>
                                        <p:strVal val="visible"/>
                                      </p:to>
                                    </p:set>
                                    <p:animEffect transition="in" filter="fade">
                                      <p:cBhvr>
                                        <p:cTn id="67" dur="500"/>
                                        <p:tgtEl>
                                          <p:spTgt spid="4">
                                            <p:bg/>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txEl>
                                              <p:pRg st="0" end="0"/>
                                            </p:txEl>
                                          </p:spTgt>
                                        </p:tgtEl>
                                        <p:attrNameLst>
                                          <p:attrName>style.visibility</p:attrName>
                                        </p:attrNameLst>
                                      </p:cBhvr>
                                      <p:to>
                                        <p:strVal val="visible"/>
                                      </p:to>
                                    </p:set>
                                    <p:animEffect transition="in" filter="fade">
                                      <p:cBhvr>
                                        <p:cTn id="72" dur="500"/>
                                        <p:tgtEl>
                                          <p:spTgt spid="4">
                                            <p:txEl>
                                              <p:pRg st="0" end="0"/>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txEl>
                                              <p:pRg st="1" end="1"/>
                                            </p:txEl>
                                          </p:spTgt>
                                        </p:tgtEl>
                                        <p:attrNameLst>
                                          <p:attrName>style.visibility</p:attrName>
                                        </p:attrNameLst>
                                      </p:cBhvr>
                                      <p:to>
                                        <p:strVal val="visible"/>
                                      </p:to>
                                    </p:set>
                                    <p:animEffect transition="in" filter="fade">
                                      <p:cBhvr>
                                        <p:cTn id="77" dur="500"/>
                                        <p:tgtEl>
                                          <p:spTgt spid="4">
                                            <p:txEl>
                                              <p:pRg st="1" end="1"/>
                                            </p:txEl>
                                          </p:spTgt>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4">
                                            <p:txEl>
                                              <p:pRg st="2" end="2"/>
                                            </p:txEl>
                                          </p:spTgt>
                                        </p:tgtEl>
                                        <p:attrNameLst>
                                          <p:attrName>style.visibility</p:attrName>
                                        </p:attrNameLst>
                                      </p:cBhvr>
                                      <p:to>
                                        <p:strVal val="visible"/>
                                      </p:to>
                                    </p:set>
                                    <p:animEffect transition="in" filter="fade">
                                      <p:cBhvr>
                                        <p:cTn id="80" dur="500"/>
                                        <p:tgtEl>
                                          <p:spTgt spid="4">
                                            <p:txEl>
                                              <p:pRg st="2" end="2"/>
                                            </p:txEl>
                                          </p:spTgt>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4">
                                            <p:txEl>
                                              <p:pRg st="3" end="3"/>
                                            </p:txEl>
                                          </p:spTgt>
                                        </p:tgtEl>
                                        <p:attrNameLst>
                                          <p:attrName>style.visibility</p:attrName>
                                        </p:attrNameLst>
                                      </p:cBhvr>
                                      <p:to>
                                        <p:strVal val="visible"/>
                                      </p:to>
                                    </p:set>
                                    <p:animEffect transition="in" filter="fade">
                                      <p:cBhvr>
                                        <p:cTn id="83" dur="500"/>
                                        <p:tgtEl>
                                          <p:spTgt spid="4">
                                            <p:txEl>
                                              <p:pRg st="3" end="3"/>
                                            </p:txEl>
                                          </p:spTgt>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4">
                                            <p:txEl>
                                              <p:pRg st="4" end="4"/>
                                            </p:txEl>
                                          </p:spTgt>
                                        </p:tgtEl>
                                        <p:attrNameLst>
                                          <p:attrName>style.visibility</p:attrName>
                                        </p:attrNameLst>
                                      </p:cBhvr>
                                      <p:to>
                                        <p:strVal val="visible"/>
                                      </p:to>
                                    </p:set>
                                    <p:animEffect transition="in" filter="fade">
                                      <p:cBhvr>
                                        <p:cTn id="86" dur="500"/>
                                        <p:tgtEl>
                                          <p:spTgt spid="4">
                                            <p:txEl>
                                              <p:pRg st="4" end="4"/>
                                            </p:txEl>
                                          </p:spTgt>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4">
                                            <p:txEl>
                                              <p:pRg st="5" end="5"/>
                                            </p:txEl>
                                          </p:spTgt>
                                        </p:tgtEl>
                                        <p:attrNameLst>
                                          <p:attrName>style.visibility</p:attrName>
                                        </p:attrNameLst>
                                      </p:cBhvr>
                                      <p:to>
                                        <p:strVal val="visible"/>
                                      </p:to>
                                    </p:set>
                                    <p:animEffect transition="in" filter="fade">
                                      <p:cBhvr>
                                        <p:cTn id="89" dur="500"/>
                                        <p:tgtEl>
                                          <p:spTgt spid="4">
                                            <p:txEl>
                                              <p:pRg st="5" end="5"/>
                                            </p:txEl>
                                          </p:spTgt>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4">
                                            <p:txEl>
                                              <p:pRg st="6" end="6"/>
                                            </p:txEl>
                                          </p:spTgt>
                                        </p:tgtEl>
                                        <p:attrNameLst>
                                          <p:attrName>style.visibility</p:attrName>
                                        </p:attrNameLst>
                                      </p:cBhvr>
                                      <p:to>
                                        <p:strVal val="visible"/>
                                      </p:to>
                                    </p:set>
                                    <p:animEffect transition="in" filter="fade">
                                      <p:cBhvr>
                                        <p:cTn id="92" dur="500"/>
                                        <p:tgtEl>
                                          <p:spTgt spid="4">
                                            <p:txEl>
                                              <p:pRg st="6" end="6"/>
                                            </p:txEl>
                                          </p:spTgt>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4">
                                            <p:txEl>
                                              <p:pRg st="7" end="7"/>
                                            </p:txEl>
                                          </p:spTgt>
                                        </p:tgtEl>
                                        <p:attrNameLst>
                                          <p:attrName>style.visibility</p:attrName>
                                        </p:attrNameLst>
                                      </p:cBhvr>
                                      <p:to>
                                        <p:strVal val="visible"/>
                                      </p:to>
                                    </p:set>
                                    <p:animEffect transition="in" filter="fade">
                                      <p:cBhvr>
                                        <p:cTn id="95" dur="500"/>
                                        <p:tgtEl>
                                          <p:spTgt spid="4">
                                            <p:txEl>
                                              <p:pRg st="7" end="7"/>
                                            </p:txEl>
                                          </p:spTgt>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4">
                                            <p:txEl>
                                              <p:pRg st="8" end="8"/>
                                            </p:txEl>
                                          </p:spTgt>
                                        </p:tgtEl>
                                        <p:attrNameLst>
                                          <p:attrName>style.visibility</p:attrName>
                                        </p:attrNameLst>
                                      </p:cBhvr>
                                      <p:to>
                                        <p:strVal val="visible"/>
                                      </p:to>
                                    </p:set>
                                    <p:animEffect transition="in" filter="fade">
                                      <p:cBhvr>
                                        <p:cTn id="98" dur="500"/>
                                        <p:tgtEl>
                                          <p:spTgt spid="4">
                                            <p:txEl>
                                              <p:pRg st="8" end="8"/>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4">
                                            <p:txEl>
                                              <p:pRg st="10" end="10"/>
                                            </p:txEl>
                                          </p:spTgt>
                                        </p:tgtEl>
                                        <p:attrNameLst>
                                          <p:attrName>style.visibility</p:attrName>
                                        </p:attrNameLst>
                                      </p:cBhvr>
                                      <p:to>
                                        <p:strVal val="visible"/>
                                      </p:to>
                                    </p:set>
                                    <p:animEffect transition="in" filter="fade">
                                      <p:cBhvr>
                                        <p:cTn id="103" dur="500"/>
                                        <p:tgtEl>
                                          <p:spTgt spid="4">
                                            <p:txEl>
                                              <p:pRg st="10" end="10"/>
                                            </p:txEl>
                                          </p:spTgt>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4">
                                            <p:txEl>
                                              <p:pRg st="11" end="11"/>
                                            </p:txEl>
                                          </p:spTgt>
                                        </p:tgtEl>
                                        <p:attrNameLst>
                                          <p:attrName>style.visibility</p:attrName>
                                        </p:attrNameLst>
                                      </p:cBhvr>
                                      <p:to>
                                        <p:strVal val="visible"/>
                                      </p:to>
                                    </p:set>
                                    <p:animEffect transition="in" filter="fade">
                                      <p:cBhvr>
                                        <p:cTn id="108" dur="500"/>
                                        <p:tgtEl>
                                          <p:spTgt spid="4">
                                            <p:txEl>
                                              <p:pRg st="11" end="11"/>
                                            </p:txEl>
                                          </p:spTgt>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4">
                                            <p:txEl>
                                              <p:pRg st="12" end="12"/>
                                            </p:txEl>
                                          </p:spTgt>
                                        </p:tgtEl>
                                        <p:attrNameLst>
                                          <p:attrName>style.visibility</p:attrName>
                                        </p:attrNameLst>
                                      </p:cBhvr>
                                      <p:to>
                                        <p:strVal val="visible"/>
                                      </p:to>
                                    </p:set>
                                    <p:animEffect transition="in" filter="fade">
                                      <p:cBhvr>
                                        <p:cTn id="111" dur="500"/>
                                        <p:tgtEl>
                                          <p:spTgt spid="4">
                                            <p:txEl>
                                              <p:pRg st="12" end="12"/>
                                            </p:txEl>
                                          </p:spTgt>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4">
                                            <p:txEl>
                                              <p:pRg st="13" end="13"/>
                                            </p:txEl>
                                          </p:spTgt>
                                        </p:tgtEl>
                                        <p:attrNameLst>
                                          <p:attrName>style.visibility</p:attrName>
                                        </p:attrNameLst>
                                      </p:cBhvr>
                                      <p:to>
                                        <p:strVal val="visible"/>
                                      </p:to>
                                    </p:set>
                                    <p:animEffect transition="in" filter="fade">
                                      <p:cBhvr>
                                        <p:cTn id="114" dur="500"/>
                                        <p:tgtEl>
                                          <p:spTgt spid="4">
                                            <p:txEl>
                                              <p:pRg st="13" end="13"/>
                                            </p:txEl>
                                          </p:spTgt>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4">
                                            <p:txEl>
                                              <p:pRg st="14" end="14"/>
                                            </p:txEl>
                                          </p:spTgt>
                                        </p:tgtEl>
                                        <p:attrNameLst>
                                          <p:attrName>style.visibility</p:attrName>
                                        </p:attrNameLst>
                                      </p:cBhvr>
                                      <p:to>
                                        <p:strVal val="visible"/>
                                      </p:to>
                                    </p:set>
                                    <p:animEffect transition="in" filter="fade">
                                      <p:cBhvr>
                                        <p:cTn id="117" dur="500"/>
                                        <p:tgtEl>
                                          <p:spTgt spid="4">
                                            <p:txEl>
                                              <p:pRg st="14" end="14"/>
                                            </p:txEl>
                                          </p:spTgt>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4">
                                            <p:txEl>
                                              <p:pRg st="16" end="16"/>
                                            </p:txEl>
                                          </p:spTgt>
                                        </p:tgtEl>
                                        <p:attrNameLst>
                                          <p:attrName>style.visibility</p:attrName>
                                        </p:attrNameLst>
                                      </p:cBhvr>
                                      <p:to>
                                        <p:strVal val="visible"/>
                                      </p:to>
                                    </p:set>
                                    <p:animEffect transition="in" filter="fade">
                                      <p:cBhvr>
                                        <p:cTn id="120" dur="500"/>
                                        <p:tgtEl>
                                          <p:spTgt spid="4">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build="p"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369F4-1D82-4979-A9C7-FB91D23FBD08}"/>
              </a:ext>
            </a:extLst>
          </p:cNvPr>
          <p:cNvSpPr>
            <a:spLocks noGrp="1"/>
          </p:cNvSpPr>
          <p:nvPr>
            <p:ph type="title"/>
          </p:nvPr>
        </p:nvSpPr>
        <p:spPr/>
        <p:txBody>
          <a:bodyPr/>
          <a:lstStyle/>
          <a:p>
            <a:pPr marL="457200" indent="-457200"/>
            <a:r>
              <a:rPr lang="en-GB" sz="2000" dirty="0"/>
              <a:t>Lesson 11 Transformers – Questions 1 0 - Answers</a:t>
            </a:r>
            <a:endParaRPr lang="en-GB" dirty="0"/>
          </a:p>
        </p:txBody>
      </p:sp>
      <p:sp>
        <p:nvSpPr>
          <p:cNvPr id="4" name="Rectangle 3">
            <a:extLst>
              <a:ext uri="{FF2B5EF4-FFF2-40B4-BE49-F238E27FC236}">
                <a16:creationId xmlns:a16="http://schemas.microsoft.com/office/drawing/2014/main" id="{381B900D-15A6-4188-B7A7-4596F2A92F2B}"/>
              </a:ext>
            </a:extLst>
          </p:cNvPr>
          <p:cNvSpPr/>
          <p:nvPr/>
        </p:nvSpPr>
        <p:spPr>
          <a:xfrm>
            <a:off x="150495" y="649280"/>
            <a:ext cx="4119609" cy="5078313"/>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b="1" dirty="0"/>
              <a:t>7</a:t>
            </a:r>
            <a:r>
              <a:rPr lang="en-GB" dirty="0"/>
              <a:t> Power output = Current * Potential Diff </a:t>
            </a:r>
          </a:p>
          <a:p>
            <a:endParaRPr lang="en-GB" i="1" dirty="0"/>
          </a:p>
          <a:p>
            <a:r>
              <a:rPr lang="en-GB" i="1" dirty="0"/>
              <a:t>	P = IV</a:t>
            </a:r>
            <a:r>
              <a:rPr lang="en-GB" dirty="0"/>
              <a:t> </a:t>
            </a:r>
          </a:p>
          <a:p>
            <a:r>
              <a:rPr lang="en-GB" dirty="0"/>
              <a:t>	</a:t>
            </a:r>
          </a:p>
          <a:p>
            <a:r>
              <a:rPr lang="en-GB" dirty="0"/>
              <a:t>	P   = 3.4 × 19 </a:t>
            </a:r>
          </a:p>
          <a:p>
            <a:r>
              <a:rPr lang="en-GB" dirty="0"/>
              <a:t>                </a:t>
            </a:r>
          </a:p>
          <a:p>
            <a:pPr lvl="2"/>
            <a:r>
              <a:rPr lang="en-GB" b="1" dirty="0">
                <a:solidFill>
                  <a:srgbClr val="7030A0"/>
                </a:solidFill>
              </a:rPr>
              <a:t>P = 64.6 W</a:t>
            </a:r>
          </a:p>
          <a:p>
            <a:endParaRPr lang="en-GB" dirty="0"/>
          </a:p>
          <a:p>
            <a:r>
              <a:rPr lang="en-GB" dirty="0"/>
              <a:t>Assume the transformer is 100% efficient.</a:t>
            </a:r>
          </a:p>
          <a:p>
            <a:r>
              <a:rPr lang="en-GB" dirty="0"/>
              <a:t>	</a:t>
            </a:r>
          </a:p>
          <a:p>
            <a:r>
              <a:rPr lang="en-GB" dirty="0"/>
              <a:t>Power in = 64.6 W</a:t>
            </a:r>
          </a:p>
          <a:p>
            <a:endParaRPr lang="en-GB" dirty="0"/>
          </a:p>
          <a:p>
            <a:r>
              <a:rPr lang="en-GB" dirty="0"/>
              <a:t>So….</a:t>
            </a:r>
          </a:p>
          <a:p>
            <a:r>
              <a:rPr lang="en-GB" dirty="0"/>
              <a:t>	240 × I = 64.6</a:t>
            </a:r>
          </a:p>
          <a:p>
            <a:r>
              <a:rPr lang="en-GB" dirty="0"/>
              <a:t>	</a:t>
            </a:r>
          </a:p>
          <a:p>
            <a:r>
              <a:rPr lang="en-GB" dirty="0"/>
              <a:t>	I = 64.6 / 240 </a:t>
            </a:r>
          </a:p>
          <a:p>
            <a:endParaRPr lang="en-GB" dirty="0"/>
          </a:p>
          <a:p>
            <a:r>
              <a:rPr lang="en-GB" dirty="0"/>
              <a:t>	</a:t>
            </a:r>
            <a:r>
              <a:rPr lang="en-GB" b="1" dirty="0">
                <a:solidFill>
                  <a:srgbClr val="7030A0"/>
                </a:solidFill>
              </a:rPr>
              <a:t>I = 0.27 A (to 2 sf)</a:t>
            </a:r>
          </a:p>
        </p:txBody>
      </p:sp>
      <mc:AlternateContent xmlns:mc="http://schemas.openxmlformats.org/markup-compatibility/2006" xmlns:a14="http://schemas.microsoft.com/office/drawing/2010/main">
        <mc:Choice Requires="a14">
          <p:sp>
            <p:nvSpPr>
              <p:cNvPr id="5" name="Object 1">
                <a:extLst>
                  <a:ext uri="{FF2B5EF4-FFF2-40B4-BE49-F238E27FC236}">
                    <a16:creationId xmlns:a16="http://schemas.microsoft.com/office/drawing/2014/main" id="{8A66C0D9-2E48-4DFB-9CE0-0460A92C4E2D}"/>
                  </a:ext>
                </a:extLst>
              </p:cNvPr>
              <p:cNvSpPr txBox="1"/>
              <p:nvPr/>
            </p:nvSpPr>
            <p:spPr bwMode="auto">
              <a:xfrm>
                <a:off x="2210299" y="5919367"/>
                <a:ext cx="1030288" cy="719138"/>
              </a:xfrm>
              <a:prstGeom prst="rect">
                <a:avLst/>
              </a:prstGeom>
              <a:noFill/>
            </p:spPr>
            <p:txBody>
              <a:bodyPr>
                <a:normAutofit/>
              </a:bodyPr>
              <a:lstStyle/>
              <a:p>
                <a:pPr/>
                <a14:m>
                  <m:oMathPara xmlns:m="http://schemas.openxmlformats.org/officeDocument/2006/math">
                    <m:oMathParaPr>
                      <m:jc m:val="left"/>
                    </m:oMathParaPr>
                    <m:oMath xmlns:m="http://schemas.openxmlformats.org/officeDocument/2006/math">
                      <m:f>
                        <m:fPr>
                          <m:ctrlPr>
                            <a:rPr lang="en-GB" i="1" smtClean="0">
                              <a:solidFill>
                                <a:srgbClr val="000000"/>
                              </a:solidFill>
                              <a:latin typeface="Cambria Math" panose="02040503050406030204" pitchFamily="18" charset="0"/>
                            </a:rPr>
                          </m:ctrlPr>
                        </m:fPr>
                        <m:num>
                          <m:sSub>
                            <m:sSubPr>
                              <m:ctrlPr>
                                <a:rPr lang="en-GB" i="1">
                                  <a:solidFill>
                                    <a:srgbClr val="000000"/>
                                  </a:solidFill>
                                  <a:latin typeface="Cambria Math" panose="02040503050406030204" pitchFamily="18" charset="0"/>
                                </a:rPr>
                              </m:ctrlPr>
                            </m:sSubPr>
                            <m:e>
                              <m:r>
                                <a:rPr lang="en-GB" i="1">
                                  <a:solidFill>
                                    <a:srgbClr val="000000"/>
                                  </a:solidFill>
                                  <a:latin typeface="Cambria Math" panose="02040503050406030204" pitchFamily="18" charset="0"/>
                                </a:rPr>
                                <m:t>𝑉</m:t>
                              </m:r>
                            </m:e>
                            <m:sub>
                              <m:r>
                                <a:rPr lang="en-GB" i="1">
                                  <a:solidFill>
                                    <a:srgbClr val="000000"/>
                                  </a:solidFill>
                                  <a:latin typeface="Cambria Math" panose="02040503050406030204" pitchFamily="18" charset="0"/>
                                </a:rPr>
                                <m:t>𝑝</m:t>
                              </m:r>
                            </m:sub>
                          </m:sSub>
                        </m:num>
                        <m:den>
                          <m:sSub>
                            <m:sSubPr>
                              <m:ctrlPr>
                                <a:rPr lang="en-GB" i="1">
                                  <a:solidFill>
                                    <a:srgbClr val="000000"/>
                                  </a:solidFill>
                                  <a:latin typeface="Cambria Math" panose="02040503050406030204" pitchFamily="18" charset="0"/>
                                </a:rPr>
                              </m:ctrlPr>
                            </m:sSubPr>
                            <m:e>
                              <m:r>
                                <a:rPr lang="en-GB" i="1">
                                  <a:solidFill>
                                    <a:srgbClr val="000000"/>
                                  </a:solidFill>
                                  <a:latin typeface="Cambria Math" panose="02040503050406030204" pitchFamily="18" charset="0"/>
                                </a:rPr>
                                <m:t>𝑉</m:t>
                              </m:r>
                            </m:e>
                            <m:sub>
                              <m:r>
                                <a:rPr lang="en-GB" i="1">
                                  <a:solidFill>
                                    <a:srgbClr val="000000"/>
                                  </a:solidFill>
                                  <a:latin typeface="Cambria Math" panose="02040503050406030204" pitchFamily="18" charset="0"/>
                                </a:rPr>
                                <m:t>𝑠</m:t>
                              </m:r>
                            </m:sub>
                          </m:sSub>
                        </m:den>
                      </m:f>
                      <m:r>
                        <a:rPr lang="en-GB" i="1">
                          <a:solidFill>
                            <a:srgbClr val="000000"/>
                          </a:solidFill>
                          <a:latin typeface="Cambria Math" panose="02040503050406030204" pitchFamily="18" charset="0"/>
                        </a:rPr>
                        <m:t>=</m:t>
                      </m:r>
                      <m:f>
                        <m:fPr>
                          <m:ctrlPr>
                            <a:rPr lang="en-GB" i="1">
                              <a:solidFill>
                                <a:srgbClr val="000000"/>
                              </a:solidFill>
                              <a:latin typeface="Cambria Math" panose="02040503050406030204" pitchFamily="18" charset="0"/>
                            </a:rPr>
                          </m:ctrlPr>
                        </m:fPr>
                        <m:num>
                          <m:sSub>
                            <m:sSubPr>
                              <m:ctrlPr>
                                <a:rPr lang="en-GB" i="1">
                                  <a:solidFill>
                                    <a:srgbClr val="000000"/>
                                  </a:solidFill>
                                  <a:latin typeface="Cambria Math" panose="02040503050406030204" pitchFamily="18" charset="0"/>
                                </a:rPr>
                              </m:ctrlPr>
                            </m:sSubPr>
                            <m:e>
                              <m:r>
                                <a:rPr lang="en-GB" b="0" i="1" smtClean="0">
                                  <a:solidFill>
                                    <a:srgbClr val="000000"/>
                                  </a:solidFill>
                                  <a:latin typeface="Cambria Math" panose="02040503050406030204" pitchFamily="18" charset="0"/>
                                </a:rPr>
                                <m:t>𝑁</m:t>
                              </m:r>
                            </m:e>
                            <m:sub>
                              <m:r>
                                <a:rPr lang="en-GB" i="1">
                                  <a:solidFill>
                                    <a:srgbClr val="000000"/>
                                  </a:solidFill>
                                  <a:latin typeface="Cambria Math" panose="02040503050406030204" pitchFamily="18" charset="0"/>
                                </a:rPr>
                                <m:t>𝑝</m:t>
                              </m:r>
                            </m:sub>
                          </m:sSub>
                        </m:num>
                        <m:den>
                          <m:sSub>
                            <m:sSubPr>
                              <m:ctrlPr>
                                <a:rPr lang="en-GB" i="1">
                                  <a:solidFill>
                                    <a:srgbClr val="000000"/>
                                  </a:solidFill>
                                  <a:latin typeface="Cambria Math" panose="02040503050406030204" pitchFamily="18" charset="0"/>
                                </a:rPr>
                              </m:ctrlPr>
                            </m:sSubPr>
                            <m:e>
                              <m:r>
                                <a:rPr lang="en-GB" b="0" i="1" smtClean="0">
                                  <a:solidFill>
                                    <a:srgbClr val="000000"/>
                                  </a:solidFill>
                                  <a:latin typeface="Cambria Math" panose="02040503050406030204" pitchFamily="18" charset="0"/>
                                </a:rPr>
                                <m:t>𝑁</m:t>
                              </m:r>
                            </m:e>
                            <m:sub>
                              <m:r>
                                <a:rPr lang="en-GB" i="1">
                                  <a:solidFill>
                                    <a:srgbClr val="000000"/>
                                  </a:solidFill>
                                  <a:latin typeface="Cambria Math" panose="02040503050406030204" pitchFamily="18" charset="0"/>
                                </a:rPr>
                                <m:t>𝑠</m:t>
                              </m:r>
                            </m:sub>
                          </m:sSub>
                        </m:den>
                      </m:f>
                    </m:oMath>
                  </m:oMathPara>
                </a14:m>
                <a:endParaRPr lang="en-GB" dirty="0"/>
              </a:p>
            </p:txBody>
          </p:sp>
        </mc:Choice>
        <mc:Fallback xmlns="">
          <p:sp>
            <p:nvSpPr>
              <p:cNvPr id="5" name="Object 1">
                <a:extLst>
                  <a:ext uri="{FF2B5EF4-FFF2-40B4-BE49-F238E27FC236}">
                    <a16:creationId xmlns:a16="http://schemas.microsoft.com/office/drawing/2014/main" id="{8A66C0D9-2E48-4DFB-9CE0-0460A92C4E2D}"/>
                  </a:ext>
                </a:extLst>
              </p:cNvPr>
              <p:cNvSpPr txBox="1">
                <a:spLocks noRot="1" noChangeAspect="1" noMove="1" noResize="1" noEditPoints="1" noAdjustHandles="1" noChangeArrowheads="1" noChangeShapeType="1" noTextEdit="1"/>
              </p:cNvSpPr>
              <p:nvPr/>
            </p:nvSpPr>
            <p:spPr bwMode="auto">
              <a:xfrm>
                <a:off x="2210299" y="5919367"/>
                <a:ext cx="1030288" cy="719138"/>
              </a:xfrm>
              <a:prstGeom prst="rect">
                <a:avLst/>
              </a:prstGeom>
              <a:blipFill>
                <a:blip r:embed="rId2"/>
                <a:stretch>
                  <a:fillRect/>
                </a:stretch>
              </a:blipFill>
            </p:spPr>
            <p:txBody>
              <a:bodyPr/>
              <a:lstStyle/>
              <a:p>
                <a:r>
                  <a:rPr lang="en-GB">
                    <a:noFill/>
                  </a:rPr>
                  <a:t> </a:t>
                </a:r>
              </a:p>
            </p:txBody>
          </p:sp>
        </mc:Fallback>
      </mc:AlternateContent>
      <p:graphicFrame>
        <p:nvGraphicFramePr>
          <p:cNvPr id="6" name="Object 2">
            <a:extLst>
              <a:ext uri="{FF2B5EF4-FFF2-40B4-BE49-F238E27FC236}">
                <a16:creationId xmlns:a16="http://schemas.microsoft.com/office/drawing/2014/main" id="{EBD66E3B-7F2B-41D4-A829-2DFF65253231}"/>
              </a:ext>
            </a:extLst>
          </p:cNvPr>
          <p:cNvGraphicFramePr>
            <a:graphicFrameLocks noChangeAspect="1"/>
          </p:cNvGraphicFramePr>
          <p:nvPr>
            <p:extLst>
              <p:ext uri="{D42A27DB-BD31-4B8C-83A1-F6EECF244321}">
                <p14:modId xmlns:p14="http://schemas.microsoft.com/office/powerpoint/2010/main" val="2534026703"/>
              </p:ext>
            </p:extLst>
          </p:nvPr>
        </p:nvGraphicFramePr>
        <p:xfrm>
          <a:off x="5023660" y="5919367"/>
          <a:ext cx="1954452" cy="663143"/>
        </p:xfrm>
        <a:graphic>
          <a:graphicData uri="http://schemas.openxmlformats.org/presentationml/2006/ole">
            <mc:AlternateContent xmlns:mc="http://schemas.openxmlformats.org/markup-compatibility/2006">
              <mc:Choice xmlns:v="urn:schemas-microsoft-com:vml" Requires="v">
                <p:oleObj name="Equation" r:id="rId3" imgW="710891" imgH="241195" progId="Equation.3">
                  <p:embed/>
                </p:oleObj>
              </mc:Choice>
              <mc:Fallback>
                <p:oleObj name="Equation" r:id="rId3" imgW="710891" imgH="241195" progId="Equation.3">
                  <p:embed/>
                  <p:pic>
                    <p:nvPicPr>
                      <p:cNvPr id="6" name="Object 2">
                        <a:extLst>
                          <a:ext uri="{FF2B5EF4-FFF2-40B4-BE49-F238E27FC236}">
                            <a16:creationId xmlns:a16="http://schemas.microsoft.com/office/drawing/2014/main" id="{EBD66E3B-7F2B-41D4-A829-2DFF652532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3660" y="5919367"/>
                        <a:ext cx="1954452" cy="663143"/>
                      </a:xfrm>
                      <a:prstGeom prst="rect">
                        <a:avLst/>
                      </a:prstGeom>
                      <a:noFill/>
                    </p:spPr>
                  </p:pic>
                </p:oleObj>
              </mc:Fallback>
            </mc:AlternateContent>
          </a:graphicData>
        </a:graphic>
      </p:graphicFrame>
      <p:sp>
        <p:nvSpPr>
          <p:cNvPr id="7" name="Rectangle 6">
            <a:extLst>
              <a:ext uri="{FF2B5EF4-FFF2-40B4-BE49-F238E27FC236}">
                <a16:creationId xmlns:a16="http://schemas.microsoft.com/office/drawing/2014/main" id="{69F555B2-349D-4EB2-B70E-DB8CC3A568CC}"/>
              </a:ext>
            </a:extLst>
          </p:cNvPr>
          <p:cNvSpPr/>
          <p:nvPr/>
        </p:nvSpPr>
        <p:spPr>
          <a:xfrm>
            <a:off x="4572000" y="578765"/>
            <a:ext cx="4284344" cy="5078313"/>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b="1" dirty="0"/>
              <a:t>8a</a:t>
            </a:r>
            <a:r>
              <a:rPr lang="en-GB" dirty="0"/>
              <a:t>	</a:t>
            </a:r>
            <a:r>
              <a:rPr lang="en-GB" i="1" dirty="0"/>
              <a:t>V</a:t>
            </a:r>
            <a:r>
              <a:rPr lang="en-GB" baseline="-25000" dirty="0"/>
              <a:t>s</a:t>
            </a:r>
            <a:r>
              <a:rPr lang="en-GB" dirty="0"/>
              <a:t> × </a:t>
            </a:r>
            <a:r>
              <a:rPr lang="en-GB" i="1" dirty="0"/>
              <a:t>I</a:t>
            </a:r>
            <a:r>
              <a:rPr lang="en-GB" baseline="-25000" dirty="0"/>
              <a:t>s</a:t>
            </a:r>
            <a:r>
              <a:rPr lang="en-GB" dirty="0"/>
              <a:t> = </a:t>
            </a:r>
            <a:r>
              <a:rPr lang="en-GB" i="1" dirty="0" err="1"/>
              <a:t>V</a:t>
            </a:r>
            <a:r>
              <a:rPr lang="en-GB" baseline="-25000" dirty="0" err="1"/>
              <a:t>p</a:t>
            </a:r>
            <a:r>
              <a:rPr lang="en-GB" dirty="0"/>
              <a:t> × </a:t>
            </a:r>
            <a:r>
              <a:rPr lang="en-GB" i="1" dirty="0"/>
              <a:t>I</a:t>
            </a:r>
            <a:r>
              <a:rPr lang="en-GB" baseline="-25000" dirty="0"/>
              <a:t>p</a:t>
            </a:r>
            <a:endParaRPr lang="en-GB" dirty="0"/>
          </a:p>
          <a:p>
            <a:r>
              <a:rPr lang="en-GB" dirty="0"/>
              <a:t>	</a:t>
            </a:r>
          </a:p>
          <a:p>
            <a:r>
              <a:rPr lang="en-GB" dirty="0"/>
              <a:t>	60 000 × </a:t>
            </a:r>
            <a:r>
              <a:rPr lang="en-GB" i="1" dirty="0"/>
              <a:t>I</a:t>
            </a:r>
            <a:r>
              <a:rPr lang="en-GB" baseline="-25000" dirty="0"/>
              <a:t>s</a:t>
            </a:r>
            <a:r>
              <a:rPr lang="en-GB" dirty="0"/>
              <a:t> = 3000 × 20</a:t>
            </a:r>
          </a:p>
          <a:p>
            <a:r>
              <a:rPr lang="en-GB" dirty="0"/>
              <a:t>	</a:t>
            </a:r>
          </a:p>
          <a:p>
            <a:r>
              <a:rPr lang="en-GB" i="1" dirty="0"/>
              <a:t>	I</a:t>
            </a:r>
            <a:r>
              <a:rPr lang="en-GB" baseline="-25000" dirty="0"/>
              <a:t>s</a:t>
            </a:r>
            <a:r>
              <a:rPr lang="en-GB" dirty="0"/>
              <a:t> = 60 000 / 60 000 </a:t>
            </a:r>
          </a:p>
          <a:p>
            <a:endParaRPr lang="en-GB" dirty="0"/>
          </a:p>
          <a:p>
            <a:r>
              <a:rPr lang="en-GB" dirty="0"/>
              <a:t>	</a:t>
            </a:r>
            <a:r>
              <a:rPr lang="en-GB" b="1" i="1" dirty="0">
                <a:solidFill>
                  <a:srgbClr val="7030A0"/>
                </a:solidFill>
              </a:rPr>
              <a:t> I</a:t>
            </a:r>
            <a:r>
              <a:rPr lang="en-GB" b="1" baseline="-25000" dirty="0">
                <a:solidFill>
                  <a:srgbClr val="7030A0"/>
                </a:solidFill>
              </a:rPr>
              <a:t>s</a:t>
            </a:r>
            <a:r>
              <a:rPr lang="en-GB" b="1" dirty="0">
                <a:solidFill>
                  <a:srgbClr val="7030A0"/>
                </a:solidFill>
              </a:rPr>
              <a:t> = 1 A</a:t>
            </a:r>
          </a:p>
          <a:p>
            <a:endParaRPr lang="en-GB" b="1" dirty="0"/>
          </a:p>
          <a:p>
            <a:endParaRPr lang="en-GB" b="1" dirty="0"/>
          </a:p>
          <a:p>
            <a:r>
              <a:rPr lang="en-GB" b="1" dirty="0"/>
              <a:t>8b</a:t>
            </a:r>
            <a:r>
              <a:rPr lang="en-GB" dirty="0"/>
              <a:t>	</a:t>
            </a:r>
            <a:r>
              <a:rPr lang="en-GB" i="1" dirty="0" err="1"/>
              <a:t>V</a:t>
            </a:r>
            <a:r>
              <a:rPr lang="en-GB" baseline="-25000" dirty="0" err="1"/>
              <a:t>p</a:t>
            </a:r>
            <a:r>
              <a:rPr lang="en-GB" dirty="0"/>
              <a:t> / </a:t>
            </a:r>
            <a:r>
              <a:rPr lang="en-GB" i="1" dirty="0"/>
              <a:t>V</a:t>
            </a:r>
            <a:r>
              <a:rPr lang="en-GB" baseline="-25000" dirty="0"/>
              <a:t>s</a:t>
            </a:r>
            <a:r>
              <a:rPr lang="en-GB" dirty="0"/>
              <a:t> = </a:t>
            </a:r>
            <a:r>
              <a:rPr lang="en-GB" i="1" dirty="0"/>
              <a:t>n</a:t>
            </a:r>
            <a:r>
              <a:rPr lang="en-GB" baseline="-25000" dirty="0"/>
              <a:t>p</a:t>
            </a:r>
            <a:r>
              <a:rPr lang="en-GB" dirty="0"/>
              <a:t> / </a:t>
            </a:r>
            <a:r>
              <a:rPr lang="en-GB" i="1" dirty="0"/>
              <a:t>n</a:t>
            </a:r>
            <a:r>
              <a:rPr lang="en-GB" baseline="-25000" dirty="0"/>
              <a:t>s</a:t>
            </a:r>
            <a:endParaRPr lang="en-GB" dirty="0"/>
          </a:p>
          <a:p>
            <a:r>
              <a:rPr lang="en-GB" dirty="0"/>
              <a:t>	</a:t>
            </a:r>
          </a:p>
          <a:p>
            <a:r>
              <a:rPr lang="en-GB" dirty="0"/>
              <a:t>	3000 / 60 000 = 500 / </a:t>
            </a:r>
            <a:r>
              <a:rPr lang="en-GB" i="1" dirty="0"/>
              <a:t>n</a:t>
            </a:r>
            <a:r>
              <a:rPr lang="en-GB" baseline="-25000" dirty="0"/>
              <a:t>s</a:t>
            </a:r>
            <a:endParaRPr lang="en-GB" dirty="0"/>
          </a:p>
          <a:p>
            <a:r>
              <a:rPr lang="en-GB" dirty="0"/>
              <a:t>	</a:t>
            </a:r>
          </a:p>
          <a:p>
            <a:r>
              <a:rPr lang="en-GB" dirty="0"/>
              <a:t>	0.05 = 500 / </a:t>
            </a:r>
            <a:r>
              <a:rPr lang="en-GB" i="1" dirty="0"/>
              <a:t>n</a:t>
            </a:r>
            <a:r>
              <a:rPr lang="en-GB" baseline="-25000" dirty="0"/>
              <a:t>s</a:t>
            </a:r>
            <a:endParaRPr lang="en-GB" dirty="0"/>
          </a:p>
          <a:p>
            <a:r>
              <a:rPr lang="en-GB" dirty="0"/>
              <a:t>	</a:t>
            </a:r>
          </a:p>
          <a:p>
            <a:r>
              <a:rPr lang="en-GB" i="1" dirty="0"/>
              <a:t>	n</a:t>
            </a:r>
            <a:r>
              <a:rPr lang="en-GB" baseline="-25000" dirty="0"/>
              <a:t>s</a:t>
            </a:r>
            <a:r>
              <a:rPr lang="en-GB" dirty="0"/>
              <a:t> = 500 / 0.05 </a:t>
            </a:r>
          </a:p>
          <a:p>
            <a:r>
              <a:rPr lang="en-GB" dirty="0"/>
              <a:t>	</a:t>
            </a:r>
          </a:p>
          <a:p>
            <a:r>
              <a:rPr lang="en-GB" dirty="0"/>
              <a:t>	</a:t>
            </a:r>
            <a:r>
              <a:rPr lang="en-GB" i="1" dirty="0"/>
              <a:t> </a:t>
            </a:r>
            <a:r>
              <a:rPr lang="en-GB" b="1" i="1" dirty="0">
                <a:solidFill>
                  <a:srgbClr val="7030A0"/>
                </a:solidFill>
              </a:rPr>
              <a:t>n</a:t>
            </a:r>
            <a:r>
              <a:rPr lang="en-GB" b="1" baseline="-25000" dirty="0">
                <a:solidFill>
                  <a:srgbClr val="7030A0"/>
                </a:solidFill>
              </a:rPr>
              <a:t>s</a:t>
            </a:r>
            <a:r>
              <a:rPr lang="en-GB" b="1" dirty="0">
                <a:solidFill>
                  <a:srgbClr val="7030A0"/>
                </a:solidFill>
              </a:rPr>
              <a:t> = 10 000 turns.</a:t>
            </a:r>
            <a:endParaRPr lang="en-GB" sz="2000" b="1" dirty="0">
              <a:solidFill>
                <a:srgbClr val="7030A0"/>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3768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500"/>
                                        <p:tgtEl>
                                          <p:spTgt spid="4">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4">
                                            <p:txEl>
                                              <p:pRg st="8" end="8"/>
                                            </p:txEl>
                                          </p:spTgt>
                                        </p:tgtEl>
                                        <p:attrNameLst>
                                          <p:attrName>style.visibility</p:attrName>
                                        </p:attrNameLst>
                                      </p:cBhvr>
                                      <p:to>
                                        <p:strVal val="visible"/>
                                      </p:to>
                                    </p:set>
                                    <p:animEffect transition="in" filter="fade">
                                      <p:cBhvr>
                                        <p:cTn id="40" dur="500"/>
                                        <p:tgtEl>
                                          <p:spTgt spid="4">
                                            <p:txEl>
                                              <p:pRg st="8" end="8"/>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4">
                                            <p:txEl>
                                              <p:pRg st="9" end="9"/>
                                            </p:txEl>
                                          </p:spTgt>
                                        </p:tgtEl>
                                        <p:attrNameLst>
                                          <p:attrName>style.visibility</p:attrName>
                                        </p:attrNameLst>
                                      </p:cBhvr>
                                      <p:to>
                                        <p:strVal val="visible"/>
                                      </p:to>
                                    </p:set>
                                    <p:animEffect transition="in" filter="fade">
                                      <p:cBhvr>
                                        <p:cTn id="45" dur="500"/>
                                        <p:tgtEl>
                                          <p:spTgt spid="4">
                                            <p:txEl>
                                              <p:pRg st="9" end="9"/>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4">
                                            <p:txEl>
                                              <p:pRg st="10" end="10"/>
                                            </p:txEl>
                                          </p:spTgt>
                                        </p:tgtEl>
                                        <p:attrNameLst>
                                          <p:attrName>style.visibility</p:attrName>
                                        </p:attrNameLst>
                                      </p:cBhvr>
                                      <p:to>
                                        <p:strVal val="visible"/>
                                      </p:to>
                                    </p:set>
                                    <p:animEffect transition="in" filter="fade">
                                      <p:cBhvr>
                                        <p:cTn id="50" dur="500"/>
                                        <p:tgtEl>
                                          <p:spTgt spid="4">
                                            <p:txEl>
                                              <p:pRg st="10" end="1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4">
                                            <p:txEl>
                                              <p:pRg st="12" end="12"/>
                                            </p:txEl>
                                          </p:spTgt>
                                        </p:tgtEl>
                                        <p:attrNameLst>
                                          <p:attrName>style.visibility</p:attrName>
                                        </p:attrNameLst>
                                      </p:cBhvr>
                                      <p:to>
                                        <p:strVal val="visible"/>
                                      </p:to>
                                    </p:set>
                                    <p:animEffect transition="in" filter="fade">
                                      <p:cBhvr>
                                        <p:cTn id="55" dur="500"/>
                                        <p:tgtEl>
                                          <p:spTgt spid="4">
                                            <p:txEl>
                                              <p:pRg st="12" end="12"/>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4">
                                            <p:txEl>
                                              <p:pRg st="13" end="13"/>
                                            </p:txEl>
                                          </p:spTgt>
                                        </p:tgtEl>
                                        <p:attrNameLst>
                                          <p:attrName>style.visibility</p:attrName>
                                        </p:attrNameLst>
                                      </p:cBhvr>
                                      <p:to>
                                        <p:strVal val="visible"/>
                                      </p:to>
                                    </p:set>
                                    <p:animEffect transition="in" filter="fade">
                                      <p:cBhvr>
                                        <p:cTn id="60" dur="500"/>
                                        <p:tgtEl>
                                          <p:spTgt spid="4">
                                            <p:txEl>
                                              <p:pRg st="13" end="13"/>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4">
                                            <p:txEl>
                                              <p:pRg st="14" end="14"/>
                                            </p:txEl>
                                          </p:spTgt>
                                        </p:tgtEl>
                                        <p:attrNameLst>
                                          <p:attrName>style.visibility</p:attrName>
                                        </p:attrNameLst>
                                      </p:cBhvr>
                                      <p:to>
                                        <p:strVal val="visible"/>
                                      </p:to>
                                    </p:set>
                                    <p:animEffect transition="in" filter="fade">
                                      <p:cBhvr>
                                        <p:cTn id="65" dur="500"/>
                                        <p:tgtEl>
                                          <p:spTgt spid="4">
                                            <p:txEl>
                                              <p:pRg st="14" end="14"/>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4">
                                            <p:txEl>
                                              <p:pRg st="15" end="15"/>
                                            </p:txEl>
                                          </p:spTgt>
                                        </p:tgtEl>
                                        <p:attrNameLst>
                                          <p:attrName>style.visibility</p:attrName>
                                        </p:attrNameLst>
                                      </p:cBhvr>
                                      <p:to>
                                        <p:strVal val="visible"/>
                                      </p:to>
                                    </p:set>
                                    <p:animEffect transition="in" filter="fade">
                                      <p:cBhvr>
                                        <p:cTn id="70" dur="500"/>
                                        <p:tgtEl>
                                          <p:spTgt spid="4">
                                            <p:txEl>
                                              <p:pRg st="15" end="15"/>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4">
                                            <p:txEl>
                                              <p:pRg st="17" end="17"/>
                                            </p:txEl>
                                          </p:spTgt>
                                        </p:tgtEl>
                                        <p:attrNameLst>
                                          <p:attrName>style.visibility</p:attrName>
                                        </p:attrNameLst>
                                      </p:cBhvr>
                                      <p:to>
                                        <p:strVal val="visible"/>
                                      </p:to>
                                    </p:set>
                                    <p:animEffect transition="in" filter="fade">
                                      <p:cBhvr>
                                        <p:cTn id="75" dur="500"/>
                                        <p:tgtEl>
                                          <p:spTgt spid="4">
                                            <p:txEl>
                                              <p:pRg st="17" end="17"/>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7">
                                            <p:bg/>
                                          </p:spTgt>
                                        </p:tgtEl>
                                        <p:attrNameLst>
                                          <p:attrName>style.visibility</p:attrName>
                                        </p:attrNameLst>
                                      </p:cBhvr>
                                      <p:to>
                                        <p:strVal val="visible"/>
                                      </p:to>
                                    </p:set>
                                    <p:animEffect transition="in" filter="fade">
                                      <p:cBhvr>
                                        <p:cTn id="80" dur="500"/>
                                        <p:tgtEl>
                                          <p:spTgt spid="7">
                                            <p:bg/>
                                          </p:spTgt>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7">
                                            <p:txEl>
                                              <p:pRg st="0" end="0"/>
                                            </p:txEl>
                                          </p:spTgt>
                                        </p:tgtEl>
                                        <p:attrNameLst>
                                          <p:attrName>style.visibility</p:attrName>
                                        </p:attrNameLst>
                                      </p:cBhvr>
                                      <p:to>
                                        <p:strVal val="visible"/>
                                      </p:to>
                                    </p:set>
                                    <p:animEffect transition="in" filter="fade">
                                      <p:cBhvr>
                                        <p:cTn id="85" dur="500"/>
                                        <p:tgtEl>
                                          <p:spTgt spid="7">
                                            <p:txEl>
                                              <p:pRg st="0" end="0"/>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7">
                                            <p:txEl>
                                              <p:pRg st="1" end="1"/>
                                            </p:txEl>
                                          </p:spTgt>
                                        </p:tgtEl>
                                        <p:attrNameLst>
                                          <p:attrName>style.visibility</p:attrName>
                                        </p:attrNameLst>
                                      </p:cBhvr>
                                      <p:to>
                                        <p:strVal val="visible"/>
                                      </p:to>
                                    </p:set>
                                    <p:animEffect transition="in" filter="fade">
                                      <p:cBhvr>
                                        <p:cTn id="90" dur="500"/>
                                        <p:tgtEl>
                                          <p:spTgt spid="7">
                                            <p:txEl>
                                              <p:pRg st="1" end="1"/>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7">
                                            <p:txEl>
                                              <p:pRg st="2" end="2"/>
                                            </p:txEl>
                                          </p:spTgt>
                                        </p:tgtEl>
                                        <p:attrNameLst>
                                          <p:attrName>style.visibility</p:attrName>
                                        </p:attrNameLst>
                                      </p:cBhvr>
                                      <p:to>
                                        <p:strVal val="visible"/>
                                      </p:to>
                                    </p:set>
                                    <p:animEffect transition="in" filter="fade">
                                      <p:cBhvr>
                                        <p:cTn id="95" dur="500"/>
                                        <p:tgtEl>
                                          <p:spTgt spid="7">
                                            <p:txEl>
                                              <p:pRg st="2" end="2"/>
                                            </p:txEl>
                                          </p:spTgt>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grpId="0" nodeType="clickEffect">
                                  <p:stCondLst>
                                    <p:cond delay="0"/>
                                  </p:stCondLst>
                                  <p:childTnLst>
                                    <p:set>
                                      <p:cBhvr>
                                        <p:cTn id="99" dur="1" fill="hold">
                                          <p:stCondLst>
                                            <p:cond delay="0"/>
                                          </p:stCondLst>
                                        </p:cTn>
                                        <p:tgtEl>
                                          <p:spTgt spid="7">
                                            <p:txEl>
                                              <p:pRg st="3" end="3"/>
                                            </p:txEl>
                                          </p:spTgt>
                                        </p:tgtEl>
                                        <p:attrNameLst>
                                          <p:attrName>style.visibility</p:attrName>
                                        </p:attrNameLst>
                                      </p:cBhvr>
                                      <p:to>
                                        <p:strVal val="visible"/>
                                      </p:to>
                                    </p:set>
                                    <p:animEffect transition="in" filter="fade">
                                      <p:cBhvr>
                                        <p:cTn id="100" dur="500"/>
                                        <p:tgtEl>
                                          <p:spTgt spid="7">
                                            <p:txEl>
                                              <p:pRg st="3" end="3"/>
                                            </p:txEl>
                                          </p:spTgt>
                                        </p:tgtEl>
                                      </p:cBhvr>
                                    </p:animEffect>
                                  </p:child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grpId="0" nodeType="clickEffect">
                                  <p:stCondLst>
                                    <p:cond delay="0"/>
                                  </p:stCondLst>
                                  <p:childTnLst>
                                    <p:set>
                                      <p:cBhvr>
                                        <p:cTn id="104" dur="1" fill="hold">
                                          <p:stCondLst>
                                            <p:cond delay="0"/>
                                          </p:stCondLst>
                                        </p:cTn>
                                        <p:tgtEl>
                                          <p:spTgt spid="7">
                                            <p:txEl>
                                              <p:pRg st="4" end="4"/>
                                            </p:txEl>
                                          </p:spTgt>
                                        </p:tgtEl>
                                        <p:attrNameLst>
                                          <p:attrName>style.visibility</p:attrName>
                                        </p:attrNameLst>
                                      </p:cBhvr>
                                      <p:to>
                                        <p:strVal val="visible"/>
                                      </p:to>
                                    </p:set>
                                    <p:animEffect transition="in" filter="fade">
                                      <p:cBhvr>
                                        <p:cTn id="105" dur="500"/>
                                        <p:tgtEl>
                                          <p:spTgt spid="7">
                                            <p:txEl>
                                              <p:pRg st="4" end="4"/>
                                            </p:txEl>
                                          </p:spTgt>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grpId="0" nodeType="clickEffect">
                                  <p:stCondLst>
                                    <p:cond delay="0"/>
                                  </p:stCondLst>
                                  <p:childTnLst>
                                    <p:set>
                                      <p:cBhvr>
                                        <p:cTn id="109" dur="1" fill="hold">
                                          <p:stCondLst>
                                            <p:cond delay="0"/>
                                          </p:stCondLst>
                                        </p:cTn>
                                        <p:tgtEl>
                                          <p:spTgt spid="7">
                                            <p:txEl>
                                              <p:pRg st="6" end="6"/>
                                            </p:txEl>
                                          </p:spTgt>
                                        </p:tgtEl>
                                        <p:attrNameLst>
                                          <p:attrName>style.visibility</p:attrName>
                                        </p:attrNameLst>
                                      </p:cBhvr>
                                      <p:to>
                                        <p:strVal val="visible"/>
                                      </p:to>
                                    </p:set>
                                    <p:animEffect transition="in" filter="fade">
                                      <p:cBhvr>
                                        <p:cTn id="110" dur="500"/>
                                        <p:tgtEl>
                                          <p:spTgt spid="7">
                                            <p:txEl>
                                              <p:pRg st="6" end="6"/>
                                            </p:txEl>
                                          </p:spTgt>
                                        </p:tgtEl>
                                      </p:cBhvr>
                                    </p:animEffect>
                                  </p:childTnLst>
                                </p:cTn>
                              </p:par>
                            </p:childTnLst>
                          </p:cTn>
                        </p:par>
                      </p:childTnLst>
                    </p:cTn>
                  </p:par>
                  <p:par>
                    <p:cTn id="111" fill="hold">
                      <p:stCondLst>
                        <p:cond delay="indefinite"/>
                      </p:stCondLst>
                      <p:childTnLst>
                        <p:par>
                          <p:cTn id="112" fill="hold">
                            <p:stCondLst>
                              <p:cond delay="0"/>
                            </p:stCondLst>
                            <p:childTnLst>
                              <p:par>
                                <p:cTn id="113" presetID="10" presetClass="entr" presetSubtype="0" fill="hold" grpId="0" nodeType="clickEffect">
                                  <p:stCondLst>
                                    <p:cond delay="0"/>
                                  </p:stCondLst>
                                  <p:childTnLst>
                                    <p:set>
                                      <p:cBhvr>
                                        <p:cTn id="114" dur="1" fill="hold">
                                          <p:stCondLst>
                                            <p:cond delay="0"/>
                                          </p:stCondLst>
                                        </p:cTn>
                                        <p:tgtEl>
                                          <p:spTgt spid="7">
                                            <p:txEl>
                                              <p:pRg st="9" end="9"/>
                                            </p:txEl>
                                          </p:spTgt>
                                        </p:tgtEl>
                                        <p:attrNameLst>
                                          <p:attrName>style.visibility</p:attrName>
                                        </p:attrNameLst>
                                      </p:cBhvr>
                                      <p:to>
                                        <p:strVal val="visible"/>
                                      </p:to>
                                    </p:set>
                                    <p:animEffect transition="in" filter="fade">
                                      <p:cBhvr>
                                        <p:cTn id="115" dur="500"/>
                                        <p:tgtEl>
                                          <p:spTgt spid="7">
                                            <p:txEl>
                                              <p:pRg st="9" end="9"/>
                                            </p:txEl>
                                          </p:spTgt>
                                        </p:tgtEl>
                                      </p:cBhvr>
                                    </p:animEffect>
                                  </p:childTnLst>
                                </p:cTn>
                              </p:par>
                            </p:childTnLst>
                          </p:cTn>
                        </p:par>
                      </p:childTnLst>
                    </p:cTn>
                  </p:par>
                  <p:par>
                    <p:cTn id="116" fill="hold">
                      <p:stCondLst>
                        <p:cond delay="indefinite"/>
                      </p:stCondLst>
                      <p:childTnLst>
                        <p:par>
                          <p:cTn id="117" fill="hold">
                            <p:stCondLst>
                              <p:cond delay="0"/>
                            </p:stCondLst>
                            <p:childTnLst>
                              <p:par>
                                <p:cTn id="118" presetID="10" presetClass="entr" presetSubtype="0" fill="hold" grpId="0" nodeType="clickEffect">
                                  <p:stCondLst>
                                    <p:cond delay="0"/>
                                  </p:stCondLst>
                                  <p:childTnLst>
                                    <p:set>
                                      <p:cBhvr>
                                        <p:cTn id="119" dur="1" fill="hold">
                                          <p:stCondLst>
                                            <p:cond delay="0"/>
                                          </p:stCondLst>
                                        </p:cTn>
                                        <p:tgtEl>
                                          <p:spTgt spid="7">
                                            <p:txEl>
                                              <p:pRg st="10" end="10"/>
                                            </p:txEl>
                                          </p:spTgt>
                                        </p:tgtEl>
                                        <p:attrNameLst>
                                          <p:attrName>style.visibility</p:attrName>
                                        </p:attrNameLst>
                                      </p:cBhvr>
                                      <p:to>
                                        <p:strVal val="visible"/>
                                      </p:to>
                                    </p:set>
                                    <p:animEffect transition="in" filter="fade">
                                      <p:cBhvr>
                                        <p:cTn id="120" dur="500"/>
                                        <p:tgtEl>
                                          <p:spTgt spid="7">
                                            <p:txEl>
                                              <p:pRg st="10" end="10"/>
                                            </p:txEl>
                                          </p:spTgt>
                                        </p:tgtEl>
                                      </p:cBhvr>
                                    </p:animEffect>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grpId="0" nodeType="clickEffect">
                                  <p:stCondLst>
                                    <p:cond delay="0"/>
                                  </p:stCondLst>
                                  <p:childTnLst>
                                    <p:set>
                                      <p:cBhvr>
                                        <p:cTn id="124" dur="1" fill="hold">
                                          <p:stCondLst>
                                            <p:cond delay="0"/>
                                          </p:stCondLst>
                                        </p:cTn>
                                        <p:tgtEl>
                                          <p:spTgt spid="7">
                                            <p:txEl>
                                              <p:pRg st="11" end="11"/>
                                            </p:txEl>
                                          </p:spTgt>
                                        </p:tgtEl>
                                        <p:attrNameLst>
                                          <p:attrName>style.visibility</p:attrName>
                                        </p:attrNameLst>
                                      </p:cBhvr>
                                      <p:to>
                                        <p:strVal val="visible"/>
                                      </p:to>
                                    </p:set>
                                    <p:animEffect transition="in" filter="fade">
                                      <p:cBhvr>
                                        <p:cTn id="125" dur="500"/>
                                        <p:tgtEl>
                                          <p:spTgt spid="7">
                                            <p:txEl>
                                              <p:pRg st="11" end="11"/>
                                            </p:txEl>
                                          </p:spTgt>
                                        </p:tgtEl>
                                      </p:cBhvr>
                                    </p:animEffect>
                                  </p:childTnLst>
                                </p:cTn>
                              </p:par>
                            </p:childTnLst>
                          </p:cTn>
                        </p:par>
                      </p:childTnLst>
                    </p:cTn>
                  </p:par>
                  <p:par>
                    <p:cTn id="126" fill="hold">
                      <p:stCondLst>
                        <p:cond delay="indefinite"/>
                      </p:stCondLst>
                      <p:childTnLst>
                        <p:par>
                          <p:cTn id="127" fill="hold">
                            <p:stCondLst>
                              <p:cond delay="0"/>
                            </p:stCondLst>
                            <p:childTnLst>
                              <p:par>
                                <p:cTn id="128" presetID="10" presetClass="entr" presetSubtype="0" fill="hold" grpId="0" nodeType="clickEffect">
                                  <p:stCondLst>
                                    <p:cond delay="0"/>
                                  </p:stCondLst>
                                  <p:childTnLst>
                                    <p:set>
                                      <p:cBhvr>
                                        <p:cTn id="129" dur="1" fill="hold">
                                          <p:stCondLst>
                                            <p:cond delay="0"/>
                                          </p:stCondLst>
                                        </p:cTn>
                                        <p:tgtEl>
                                          <p:spTgt spid="7">
                                            <p:txEl>
                                              <p:pRg st="12" end="12"/>
                                            </p:txEl>
                                          </p:spTgt>
                                        </p:tgtEl>
                                        <p:attrNameLst>
                                          <p:attrName>style.visibility</p:attrName>
                                        </p:attrNameLst>
                                      </p:cBhvr>
                                      <p:to>
                                        <p:strVal val="visible"/>
                                      </p:to>
                                    </p:set>
                                    <p:animEffect transition="in" filter="fade">
                                      <p:cBhvr>
                                        <p:cTn id="130" dur="500"/>
                                        <p:tgtEl>
                                          <p:spTgt spid="7">
                                            <p:txEl>
                                              <p:pRg st="12" end="12"/>
                                            </p:txEl>
                                          </p:spTgt>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grpId="0" nodeType="clickEffect">
                                  <p:stCondLst>
                                    <p:cond delay="0"/>
                                  </p:stCondLst>
                                  <p:childTnLst>
                                    <p:set>
                                      <p:cBhvr>
                                        <p:cTn id="134" dur="1" fill="hold">
                                          <p:stCondLst>
                                            <p:cond delay="0"/>
                                          </p:stCondLst>
                                        </p:cTn>
                                        <p:tgtEl>
                                          <p:spTgt spid="7">
                                            <p:txEl>
                                              <p:pRg st="13" end="13"/>
                                            </p:txEl>
                                          </p:spTgt>
                                        </p:tgtEl>
                                        <p:attrNameLst>
                                          <p:attrName>style.visibility</p:attrName>
                                        </p:attrNameLst>
                                      </p:cBhvr>
                                      <p:to>
                                        <p:strVal val="visible"/>
                                      </p:to>
                                    </p:set>
                                    <p:animEffect transition="in" filter="fade">
                                      <p:cBhvr>
                                        <p:cTn id="135" dur="500"/>
                                        <p:tgtEl>
                                          <p:spTgt spid="7">
                                            <p:txEl>
                                              <p:pRg st="13" end="13"/>
                                            </p:txEl>
                                          </p:spTgt>
                                        </p:tgtEl>
                                      </p:cBhvr>
                                    </p:animEffect>
                                  </p:childTnLst>
                                </p:cTn>
                              </p:par>
                            </p:childTnLst>
                          </p:cTn>
                        </p:par>
                      </p:childTnLst>
                    </p:cTn>
                  </p:par>
                  <p:par>
                    <p:cTn id="136" fill="hold">
                      <p:stCondLst>
                        <p:cond delay="indefinite"/>
                      </p:stCondLst>
                      <p:childTnLst>
                        <p:par>
                          <p:cTn id="137" fill="hold">
                            <p:stCondLst>
                              <p:cond delay="0"/>
                            </p:stCondLst>
                            <p:childTnLst>
                              <p:par>
                                <p:cTn id="138" presetID="10" presetClass="entr" presetSubtype="0" fill="hold" grpId="0" nodeType="clickEffect">
                                  <p:stCondLst>
                                    <p:cond delay="0"/>
                                  </p:stCondLst>
                                  <p:childTnLst>
                                    <p:set>
                                      <p:cBhvr>
                                        <p:cTn id="139" dur="1" fill="hold">
                                          <p:stCondLst>
                                            <p:cond delay="0"/>
                                          </p:stCondLst>
                                        </p:cTn>
                                        <p:tgtEl>
                                          <p:spTgt spid="7">
                                            <p:txEl>
                                              <p:pRg st="14" end="14"/>
                                            </p:txEl>
                                          </p:spTgt>
                                        </p:tgtEl>
                                        <p:attrNameLst>
                                          <p:attrName>style.visibility</p:attrName>
                                        </p:attrNameLst>
                                      </p:cBhvr>
                                      <p:to>
                                        <p:strVal val="visible"/>
                                      </p:to>
                                    </p:set>
                                    <p:animEffect transition="in" filter="fade">
                                      <p:cBhvr>
                                        <p:cTn id="140" dur="500"/>
                                        <p:tgtEl>
                                          <p:spTgt spid="7">
                                            <p:txEl>
                                              <p:pRg st="14" end="14"/>
                                            </p:txEl>
                                          </p:spTgt>
                                        </p:tgtEl>
                                      </p:cBhvr>
                                    </p:animEffect>
                                  </p:childTnLst>
                                </p:cTn>
                              </p:par>
                            </p:childTnLst>
                          </p:cTn>
                        </p:par>
                      </p:childTnLst>
                    </p:cTn>
                  </p:par>
                  <p:par>
                    <p:cTn id="141" fill="hold">
                      <p:stCondLst>
                        <p:cond delay="indefinite"/>
                      </p:stCondLst>
                      <p:childTnLst>
                        <p:par>
                          <p:cTn id="142" fill="hold">
                            <p:stCondLst>
                              <p:cond delay="0"/>
                            </p:stCondLst>
                            <p:childTnLst>
                              <p:par>
                                <p:cTn id="143" presetID="10" presetClass="entr" presetSubtype="0" fill="hold" grpId="0" nodeType="clickEffect">
                                  <p:stCondLst>
                                    <p:cond delay="0"/>
                                  </p:stCondLst>
                                  <p:childTnLst>
                                    <p:set>
                                      <p:cBhvr>
                                        <p:cTn id="144" dur="1" fill="hold">
                                          <p:stCondLst>
                                            <p:cond delay="0"/>
                                          </p:stCondLst>
                                        </p:cTn>
                                        <p:tgtEl>
                                          <p:spTgt spid="7">
                                            <p:txEl>
                                              <p:pRg st="15" end="15"/>
                                            </p:txEl>
                                          </p:spTgt>
                                        </p:tgtEl>
                                        <p:attrNameLst>
                                          <p:attrName>style.visibility</p:attrName>
                                        </p:attrNameLst>
                                      </p:cBhvr>
                                      <p:to>
                                        <p:strVal val="visible"/>
                                      </p:to>
                                    </p:set>
                                    <p:animEffect transition="in" filter="fade">
                                      <p:cBhvr>
                                        <p:cTn id="145" dur="500"/>
                                        <p:tgtEl>
                                          <p:spTgt spid="7">
                                            <p:txEl>
                                              <p:pRg st="15" end="15"/>
                                            </p:txEl>
                                          </p:spTgt>
                                        </p:tgtEl>
                                      </p:cBhvr>
                                    </p:animEffect>
                                  </p:childTnLst>
                                </p:cTn>
                              </p:par>
                            </p:childTnLst>
                          </p:cTn>
                        </p:par>
                      </p:childTnLst>
                    </p:cTn>
                  </p:par>
                  <p:par>
                    <p:cTn id="146" fill="hold">
                      <p:stCondLst>
                        <p:cond delay="indefinite"/>
                      </p:stCondLst>
                      <p:childTnLst>
                        <p:par>
                          <p:cTn id="147" fill="hold">
                            <p:stCondLst>
                              <p:cond delay="0"/>
                            </p:stCondLst>
                            <p:childTnLst>
                              <p:par>
                                <p:cTn id="148" presetID="10" presetClass="entr" presetSubtype="0" fill="hold" grpId="0" nodeType="clickEffect">
                                  <p:stCondLst>
                                    <p:cond delay="0"/>
                                  </p:stCondLst>
                                  <p:childTnLst>
                                    <p:set>
                                      <p:cBhvr>
                                        <p:cTn id="149" dur="1" fill="hold">
                                          <p:stCondLst>
                                            <p:cond delay="0"/>
                                          </p:stCondLst>
                                        </p:cTn>
                                        <p:tgtEl>
                                          <p:spTgt spid="7">
                                            <p:txEl>
                                              <p:pRg st="16" end="16"/>
                                            </p:txEl>
                                          </p:spTgt>
                                        </p:tgtEl>
                                        <p:attrNameLst>
                                          <p:attrName>style.visibility</p:attrName>
                                        </p:attrNameLst>
                                      </p:cBhvr>
                                      <p:to>
                                        <p:strVal val="visible"/>
                                      </p:to>
                                    </p:set>
                                    <p:animEffect transition="in" filter="fade">
                                      <p:cBhvr>
                                        <p:cTn id="150" dur="500"/>
                                        <p:tgtEl>
                                          <p:spTgt spid="7">
                                            <p:txEl>
                                              <p:pRg st="16" end="16"/>
                                            </p:txEl>
                                          </p:spTgt>
                                        </p:tgtEl>
                                      </p:cBhvr>
                                    </p:animEffect>
                                  </p:childTnLst>
                                </p:cTn>
                              </p:par>
                            </p:childTnLst>
                          </p:cTn>
                        </p:par>
                      </p:childTnLst>
                    </p:cTn>
                  </p:par>
                  <p:par>
                    <p:cTn id="151" fill="hold">
                      <p:stCondLst>
                        <p:cond delay="indefinite"/>
                      </p:stCondLst>
                      <p:childTnLst>
                        <p:par>
                          <p:cTn id="152" fill="hold">
                            <p:stCondLst>
                              <p:cond delay="0"/>
                            </p:stCondLst>
                            <p:childTnLst>
                              <p:par>
                                <p:cTn id="153" presetID="10" presetClass="entr" presetSubtype="0" fill="hold" grpId="0" nodeType="clickEffect">
                                  <p:stCondLst>
                                    <p:cond delay="0"/>
                                  </p:stCondLst>
                                  <p:childTnLst>
                                    <p:set>
                                      <p:cBhvr>
                                        <p:cTn id="154" dur="1" fill="hold">
                                          <p:stCondLst>
                                            <p:cond delay="0"/>
                                          </p:stCondLst>
                                        </p:cTn>
                                        <p:tgtEl>
                                          <p:spTgt spid="7">
                                            <p:txEl>
                                              <p:pRg st="17" end="17"/>
                                            </p:txEl>
                                          </p:spTgt>
                                        </p:tgtEl>
                                        <p:attrNameLst>
                                          <p:attrName>style.visibility</p:attrName>
                                        </p:attrNameLst>
                                      </p:cBhvr>
                                      <p:to>
                                        <p:strVal val="visible"/>
                                      </p:to>
                                    </p:set>
                                    <p:animEffect transition="in" filter="fade">
                                      <p:cBhvr>
                                        <p:cTn id="155" dur="500"/>
                                        <p:tgtEl>
                                          <p:spTgt spid="7">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7" grpId="0" build="p"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A412904-15CD-44EC-ABB4-2B10C3007FD6}"/>
              </a:ext>
            </a:extLst>
          </p:cNvPr>
          <p:cNvSpPr/>
          <p:nvPr/>
        </p:nvSpPr>
        <p:spPr>
          <a:xfrm>
            <a:off x="6745045" y="4388664"/>
            <a:ext cx="2264033" cy="1846659"/>
          </a:xfrm>
          <a:prstGeom prst="rect">
            <a:avLst/>
          </a:prstGeom>
        </p:spPr>
        <p:style>
          <a:lnRef idx="2">
            <a:schemeClr val="accent4"/>
          </a:lnRef>
          <a:fillRef idx="1">
            <a:schemeClr val="lt1"/>
          </a:fillRef>
          <a:effectRef idx="0">
            <a:schemeClr val="accent4"/>
          </a:effectRef>
          <a:fontRef idx="minor">
            <a:schemeClr val="dk1"/>
          </a:fontRef>
        </p:style>
        <p:txBody>
          <a:bodyPr vert="horz" wrap="square">
            <a:spAutoFit/>
          </a:bodyPr>
          <a:lstStyle/>
          <a:p>
            <a:pPr>
              <a:spcBef>
                <a:spcPts val="600"/>
              </a:spcBef>
            </a:pPr>
            <a:r>
              <a:rPr lang="en-GB" sz="1300" dirty="0"/>
              <a:t>The primary coil of a transformer has 7500 turns and a voltage of 25 kV volts. The secondary coil produces 11 000 V. How many turns are on the secondary coil?</a:t>
            </a:r>
          </a:p>
          <a:p>
            <a:pPr>
              <a:spcBef>
                <a:spcPts val="600"/>
              </a:spcBef>
            </a:pPr>
            <a:endParaRPr lang="en-GB" sz="1300" dirty="0"/>
          </a:p>
          <a:p>
            <a:pPr>
              <a:spcBef>
                <a:spcPts val="600"/>
              </a:spcBef>
            </a:pPr>
            <a:r>
              <a:rPr lang="en-GB" sz="1300" b="1" dirty="0">
                <a:solidFill>
                  <a:srgbClr val="FF0000"/>
                </a:solidFill>
              </a:rPr>
              <a:t>Answer = 3 300 000 turns</a:t>
            </a:r>
          </a:p>
        </p:txBody>
      </p:sp>
      <p:sp>
        <p:nvSpPr>
          <p:cNvPr id="11" name="Content Placeholder 2">
            <a:extLst>
              <a:ext uri="{FF2B5EF4-FFF2-40B4-BE49-F238E27FC236}">
                <a16:creationId xmlns:a16="http://schemas.microsoft.com/office/drawing/2014/main" id="{AF2626E3-27B4-4590-AE8E-870BC1B5BE14}"/>
              </a:ext>
            </a:extLst>
          </p:cNvPr>
          <p:cNvSpPr txBox="1">
            <a:spLocks/>
          </p:cNvSpPr>
          <p:nvPr/>
        </p:nvSpPr>
        <p:spPr>
          <a:xfrm>
            <a:off x="6745044" y="2609946"/>
            <a:ext cx="2264033" cy="1569660"/>
          </a:xfrm>
          <a:prstGeom prst="rect">
            <a:avLst/>
          </a:prstGeom>
        </p:spPr>
        <p:style>
          <a:lnRef idx="2">
            <a:schemeClr val="accent4"/>
          </a:lnRef>
          <a:fillRef idx="1">
            <a:schemeClr val="lt1"/>
          </a:fillRef>
          <a:effectRef idx="0">
            <a:schemeClr val="accent4"/>
          </a:effectRef>
          <a:fontRef idx="minor">
            <a:schemeClr val="dk1"/>
          </a:fontRef>
        </p:style>
        <p:txBody>
          <a:bodyPr vert="horz" wrap="square">
            <a:sp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spcBef>
                <a:spcPts val="600"/>
              </a:spcBef>
              <a:buFont typeface="Arial" pitchFamily="34" charset="0"/>
              <a:buNone/>
            </a:pPr>
            <a:r>
              <a:rPr lang="en-GB" sz="1300" dirty="0"/>
              <a:t>The primary coil of a transformer has 4000 turns and a voltage of 2000 volts. The secondary coil has 250 turns. What is the voltage on the secondary coil?</a:t>
            </a:r>
          </a:p>
          <a:p>
            <a:pPr marL="0" indent="0">
              <a:spcBef>
                <a:spcPts val="600"/>
              </a:spcBef>
              <a:buFont typeface="Arial" pitchFamily="34" charset="0"/>
              <a:buNone/>
            </a:pPr>
            <a:r>
              <a:rPr lang="en-GB" sz="1300" b="1" dirty="0">
                <a:solidFill>
                  <a:srgbClr val="FF0000"/>
                </a:solidFill>
              </a:rPr>
              <a:t>Answer = 32 000 V</a:t>
            </a:r>
          </a:p>
        </p:txBody>
      </p:sp>
      <p:sp>
        <p:nvSpPr>
          <p:cNvPr id="2" name="Title 1"/>
          <p:cNvSpPr>
            <a:spLocks noGrp="1"/>
          </p:cNvSpPr>
          <p:nvPr>
            <p:ph type="title"/>
          </p:nvPr>
        </p:nvSpPr>
        <p:spPr/>
        <p:txBody>
          <a:bodyPr/>
          <a:lstStyle/>
          <a:p>
            <a:pPr marL="457200" indent="-457200"/>
            <a:r>
              <a:rPr lang="en-GB" sz="1300" dirty="0"/>
              <a:t>Lesson 11 Transformers – Worksheet 2</a:t>
            </a:r>
          </a:p>
        </p:txBody>
      </p:sp>
      <p:sp>
        <p:nvSpPr>
          <p:cNvPr id="56321" name="Rectangle 1"/>
          <p:cNvSpPr>
            <a:spLocks noChangeArrowheads="1"/>
          </p:cNvSpPr>
          <p:nvPr/>
        </p:nvSpPr>
        <p:spPr bwMode="auto">
          <a:xfrm>
            <a:off x="156694" y="382012"/>
            <a:ext cx="5681012" cy="6342377"/>
          </a:xfrm>
          <a:prstGeom prst="rect">
            <a:avLst/>
          </a:prstGeom>
          <a:ln>
            <a:headEnd/>
            <a:tailEn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anchor="t" anchorCtr="0" compatLnSpc="1">
            <a:prstTxWarp prst="textNoShape">
              <a:avLst/>
            </a:prstTxWarp>
            <a:spAutoFit/>
          </a:bodyPr>
          <a:lstStyle/>
          <a:p>
            <a:pPr marR="0" lvl="0" algn="l" defTabSz="914400" rtl="0" eaLnBrk="1" fontAlgn="base" latinLnBrk="0" hangingPunct="1">
              <a:spcBef>
                <a:spcPct val="0"/>
              </a:spcBef>
              <a:spcAft>
                <a:spcPct val="0"/>
              </a:spcAft>
              <a:buClrTx/>
              <a:buSzTx/>
              <a:tabLst>
                <a:tab pos="179388" algn="l"/>
                <a:tab pos="539750" algn="l"/>
              </a:tabLst>
            </a:pPr>
            <a:r>
              <a:rPr kumimoji="0" lang="en-US" sz="1200" b="0" i="0" u="none" strike="noStrike" cap="none" normalizeH="0" baseline="0" dirty="0">
                <a:ln>
                  <a:noFill/>
                </a:ln>
                <a:solidFill>
                  <a:schemeClr val="tx1"/>
                </a:solidFill>
                <a:effectLst/>
                <a:ea typeface="Times New Roman" pitchFamily="18" charset="0"/>
                <a:cs typeface="Times New Roman" pitchFamily="18" charset="0"/>
              </a:rPr>
              <a:t>1) Transformers are usually well designed and considered to be nearly 100% efficient. </a:t>
            </a:r>
            <a:r>
              <a:rPr kumimoji="0" lang="en-US" sz="1200" b="1" i="0" u="none" strike="noStrike" cap="none" normalizeH="0" baseline="0" dirty="0">
                <a:ln>
                  <a:noFill/>
                </a:ln>
                <a:solidFill>
                  <a:schemeClr val="tx1"/>
                </a:solidFill>
                <a:effectLst/>
                <a:ea typeface="Times New Roman" pitchFamily="18" charset="0"/>
                <a:cs typeface="Times New Roman" pitchFamily="18" charset="0"/>
              </a:rPr>
              <a:t>Explain</a:t>
            </a:r>
            <a:r>
              <a:rPr kumimoji="0" lang="en-US" sz="1200" b="0" i="0" u="none" strike="noStrike" cap="none" normalizeH="0" baseline="0" dirty="0">
                <a:ln>
                  <a:noFill/>
                </a:ln>
                <a:solidFill>
                  <a:schemeClr val="tx1"/>
                </a:solidFill>
                <a:effectLst/>
                <a:ea typeface="Times New Roman" pitchFamily="18" charset="0"/>
                <a:cs typeface="Times New Roman" pitchFamily="18" charset="0"/>
              </a:rPr>
              <a:t> what this statement means in terms of the input and output power of a transformer.</a:t>
            </a:r>
          </a:p>
          <a:p>
            <a:pPr marR="0" lvl="0" algn="l" defTabSz="914400" rtl="0" eaLnBrk="1" fontAlgn="base" latinLnBrk="0" hangingPunct="1">
              <a:spcBef>
                <a:spcPct val="0"/>
              </a:spcBef>
              <a:spcAft>
                <a:spcPct val="0"/>
              </a:spcAft>
              <a:buClrTx/>
              <a:buSzTx/>
              <a:tabLst>
                <a:tab pos="179388" algn="l"/>
                <a:tab pos="539750" algn="l"/>
              </a:tabLst>
            </a:pPr>
            <a:endParaRPr lang="en-US" sz="1200" dirty="0">
              <a:solidFill>
                <a:schemeClr val="tx1"/>
              </a:solidFill>
              <a:ea typeface="Times New Roman" pitchFamily="18" charset="0"/>
              <a:cs typeface="Times New Roman" pitchFamily="18" charset="0"/>
            </a:endParaRPr>
          </a:p>
          <a:p>
            <a:pPr marR="0" lvl="0" algn="l" defTabSz="914400" rtl="0" eaLnBrk="1" fontAlgn="base" latinLnBrk="0" hangingPunct="1">
              <a:spcBef>
                <a:spcPct val="0"/>
              </a:spcBef>
              <a:spcAft>
                <a:spcPct val="0"/>
              </a:spcAft>
              <a:buClrTx/>
              <a:buSzTx/>
              <a:tabLst>
                <a:tab pos="179388" algn="l"/>
                <a:tab pos="539750" algn="l"/>
              </a:tabLst>
            </a:pPr>
            <a:r>
              <a:rPr kumimoji="0" lang="en-US" sz="1200" b="0" i="0" u="none" strike="noStrike" cap="none" normalizeH="0" baseline="0" dirty="0">
                <a:ln>
                  <a:noFill/>
                </a:ln>
                <a:solidFill>
                  <a:schemeClr val="tx1"/>
                </a:solidFill>
                <a:effectLst/>
                <a:ea typeface="Times New Roman" pitchFamily="18" charset="0"/>
                <a:cs typeface="Times New Roman" pitchFamily="18" charset="0"/>
              </a:rPr>
              <a:t>………………………………………………………………………………………………………………………………………….</a:t>
            </a:r>
          </a:p>
          <a:p>
            <a:pPr fontAlgn="base">
              <a:spcBef>
                <a:spcPct val="0"/>
              </a:spcBef>
              <a:spcAft>
                <a:spcPct val="0"/>
              </a:spcAft>
              <a:tabLst>
                <a:tab pos="179388" algn="l"/>
                <a:tab pos="539750" algn="l"/>
              </a:tabLst>
            </a:pPr>
            <a:endParaRPr lang="en-US" sz="1200" dirty="0">
              <a:solidFill>
                <a:schemeClr val="tx1"/>
              </a:solidFill>
              <a:cs typeface="Times New Roman" pitchFamily="18" charset="0"/>
            </a:endParaRPr>
          </a:p>
          <a:p>
            <a:pPr fontAlgn="base">
              <a:spcBef>
                <a:spcPct val="0"/>
              </a:spcBef>
              <a:spcAft>
                <a:spcPct val="0"/>
              </a:spcAft>
              <a:tabLst>
                <a:tab pos="179388" algn="l"/>
                <a:tab pos="539750" algn="l"/>
              </a:tabLst>
            </a:pPr>
            <a:r>
              <a:rPr lang="en-US" sz="1200" dirty="0">
                <a:solidFill>
                  <a:schemeClr val="tx1"/>
                </a:solidFill>
                <a:cs typeface="Times New Roman" pitchFamily="18" charset="0"/>
              </a:rPr>
              <a:t>2) </a:t>
            </a:r>
            <a:r>
              <a:rPr lang="en-US" sz="1200" dirty="0"/>
              <a:t>The current flowing through the primary coil of a mobile transformer is 0.125</a:t>
            </a:r>
            <a:r>
              <a:rPr lang="en-US" sz="1200" baseline="30000" dirty="0"/>
              <a:t> </a:t>
            </a:r>
            <a:r>
              <a:rPr lang="en-US" sz="1200" dirty="0"/>
              <a:t>A. Work out the </a:t>
            </a:r>
            <a:r>
              <a:rPr lang="en-US" sz="1200" b="1" dirty="0"/>
              <a:t>power input </a:t>
            </a:r>
            <a:r>
              <a:rPr lang="en-US" sz="1200" dirty="0"/>
              <a:t>of the transformer.</a:t>
            </a:r>
          </a:p>
          <a:p>
            <a:pPr fontAlgn="base">
              <a:spcBef>
                <a:spcPct val="0"/>
              </a:spcBef>
              <a:spcAft>
                <a:spcPct val="0"/>
              </a:spcAft>
              <a:tabLst>
                <a:tab pos="179388" algn="l"/>
                <a:tab pos="539750" algn="l"/>
              </a:tabLst>
            </a:pPr>
            <a:endParaRPr lang="en-US" sz="1200" dirty="0"/>
          </a:p>
          <a:p>
            <a:pPr fontAlgn="base">
              <a:spcBef>
                <a:spcPct val="0"/>
              </a:spcBef>
              <a:spcAft>
                <a:spcPct val="0"/>
              </a:spcAft>
              <a:tabLst>
                <a:tab pos="179388" algn="l"/>
                <a:tab pos="539750" algn="l"/>
              </a:tabLst>
            </a:pPr>
            <a:r>
              <a:rPr lang="en-US" sz="1200" dirty="0">
                <a:solidFill>
                  <a:schemeClr val="tx1"/>
                </a:solidFill>
                <a:ea typeface="Times New Roman" pitchFamily="18" charset="0"/>
                <a:cs typeface="Times New Roman" pitchFamily="18" charset="0"/>
              </a:rPr>
              <a:t>………………………………………………………………………………………………………………………………………….</a:t>
            </a:r>
          </a:p>
          <a:p>
            <a:pPr fontAlgn="base">
              <a:spcBef>
                <a:spcPct val="0"/>
              </a:spcBef>
              <a:spcAft>
                <a:spcPct val="0"/>
              </a:spcAft>
              <a:tabLst>
                <a:tab pos="179388" algn="l"/>
                <a:tab pos="539750" algn="l"/>
              </a:tabLst>
            </a:pPr>
            <a:endParaRPr lang="en-US" sz="1200" dirty="0"/>
          </a:p>
          <a:p>
            <a:pPr fontAlgn="base">
              <a:spcBef>
                <a:spcPct val="0"/>
              </a:spcBef>
              <a:spcAft>
                <a:spcPct val="0"/>
              </a:spcAft>
              <a:tabLst>
                <a:tab pos="179388" algn="l"/>
                <a:tab pos="539750" algn="l"/>
              </a:tabLst>
            </a:pPr>
            <a:r>
              <a:rPr lang="en-US" sz="1200" dirty="0"/>
              <a:t>3) If the transformer is 100% efficient, what should the </a:t>
            </a:r>
            <a:r>
              <a:rPr lang="en-US" sz="1200" b="1" dirty="0"/>
              <a:t>current</a:t>
            </a:r>
            <a:r>
              <a:rPr lang="en-US" sz="1200" dirty="0"/>
              <a:t> flowing through the mobile device be, if the output </a:t>
            </a:r>
            <a:r>
              <a:rPr lang="en-US" sz="1200" dirty="0" err="1"/>
              <a:t>p.d.</a:t>
            </a:r>
            <a:r>
              <a:rPr lang="en-US" sz="1200" dirty="0"/>
              <a:t> is 9</a:t>
            </a:r>
            <a:r>
              <a:rPr lang="en-US" sz="1200" baseline="30000" dirty="0"/>
              <a:t> </a:t>
            </a:r>
            <a:r>
              <a:rPr lang="en-US" sz="1200" dirty="0"/>
              <a:t>V? </a:t>
            </a:r>
          </a:p>
          <a:p>
            <a:pPr marL="177800" indent="-177800" fontAlgn="base">
              <a:spcBef>
                <a:spcPct val="0"/>
              </a:spcBef>
              <a:spcAft>
                <a:spcPct val="0"/>
              </a:spcAft>
              <a:tabLst>
                <a:tab pos="179388" algn="l"/>
                <a:tab pos="539750" algn="l"/>
              </a:tabLst>
            </a:pPr>
            <a:r>
              <a:rPr lang="en-US" sz="1200" dirty="0">
                <a:solidFill>
                  <a:schemeClr val="tx1"/>
                </a:solidFill>
                <a:ea typeface="Times New Roman" pitchFamily="18" charset="0"/>
                <a:cs typeface="Times New Roman" pitchFamily="18" charset="0"/>
              </a:rPr>
              <a:t>………………………………………………………………………………………………………………………………………….</a:t>
            </a:r>
          </a:p>
          <a:p>
            <a:pPr marL="177800" indent="-177800" fontAlgn="base">
              <a:spcBef>
                <a:spcPct val="0"/>
              </a:spcBef>
              <a:spcAft>
                <a:spcPct val="0"/>
              </a:spcAft>
              <a:tabLst>
                <a:tab pos="179388" algn="l"/>
                <a:tab pos="539750" algn="l"/>
              </a:tabLst>
            </a:pPr>
            <a:endParaRPr lang="en-US" sz="1200" dirty="0"/>
          </a:p>
          <a:p>
            <a:pPr fontAlgn="base">
              <a:spcBef>
                <a:spcPct val="0"/>
              </a:spcBef>
              <a:spcAft>
                <a:spcPct val="0"/>
              </a:spcAft>
              <a:tabLst>
                <a:tab pos="179388" algn="l"/>
                <a:tab pos="539750" algn="l"/>
              </a:tabLst>
            </a:pPr>
            <a:r>
              <a:rPr lang="en-GB" sz="1200" dirty="0"/>
              <a:t>4) Work out and fill in the </a:t>
            </a:r>
            <a:r>
              <a:rPr lang="en-GB" sz="1200" b="1" dirty="0" err="1"/>
              <a:t>p.d.</a:t>
            </a:r>
            <a:r>
              <a:rPr lang="en-GB" sz="1200" b="1" dirty="0"/>
              <a:t> </a:t>
            </a:r>
            <a:r>
              <a:rPr lang="en-GB" sz="1200" dirty="0"/>
              <a:t>in the </a:t>
            </a:r>
            <a:r>
              <a:rPr lang="en-GB" sz="1200" b="1" dirty="0"/>
              <a:t>secondary coil </a:t>
            </a:r>
            <a:r>
              <a:rPr lang="en-GB" sz="1200" dirty="0"/>
              <a:t>for the transformer's diagrams. </a:t>
            </a:r>
          </a:p>
          <a:p>
            <a:pPr marL="177800" indent="-177800" fontAlgn="base">
              <a:spcBef>
                <a:spcPct val="0"/>
              </a:spcBef>
              <a:spcAft>
                <a:spcPct val="0"/>
              </a:spcAft>
              <a:buFont typeface="+mj-lt"/>
              <a:buAutoNum type="arabicPeriod"/>
              <a:tabLst>
                <a:tab pos="179388" algn="l"/>
                <a:tab pos="539750" algn="l"/>
              </a:tabLst>
            </a:pPr>
            <a:endParaRPr lang="en-GB" sz="1200" dirty="0"/>
          </a:p>
          <a:p>
            <a:pPr fontAlgn="base">
              <a:spcBef>
                <a:spcPct val="0"/>
              </a:spcBef>
              <a:spcAft>
                <a:spcPct val="0"/>
              </a:spcAft>
              <a:tabLst>
                <a:tab pos="179388" algn="l"/>
                <a:tab pos="539750" algn="l"/>
              </a:tabLst>
            </a:pPr>
            <a:r>
              <a:rPr lang="en-US" sz="1200" dirty="0">
                <a:solidFill>
                  <a:schemeClr val="tx1"/>
                </a:solidFill>
                <a:ea typeface="Times New Roman" pitchFamily="18" charset="0"/>
                <a:cs typeface="Times New Roman" pitchFamily="18" charset="0"/>
              </a:rPr>
              <a:t>………………………………………………………………………………………………………………………………………….</a:t>
            </a:r>
          </a:p>
          <a:p>
            <a:pPr fontAlgn="base">
              <a:spcBef>
                <a:spcPct val="0"/>
              </a:spcBef>
              <a:spcAft>
                <a:spcPct val="0"/>
              </a:spcAft>
              <a:tabLst>
                <a:tab pos="179388" algn="l"/>
                <a:tab pos="539750" algn="l"/>
              </a:tabLst>
            </a:pPr>
            <a:endParaRPr lang="en-US" sz="1200" dirty="0">
              <a:solidFill>
                <a:schemeClr val="tx1"/>
              </a:solidFill>
              <a:cs typeface="Times New Roman" pitchFamily="18" charset="0"/>
            </a:endParaRPr>
          </a:p>
          <a:p>
            <a:pPr fontAlgn="base">
              <a:spcBef>
                <a:spcPct val="0"/>
              </a:spcBef>
              <a:spcAft>
                <a:spcPct val="0"/>
              </a:spcAft>
              <a:tabLst>
                <a:tab pos="179388" algn="l"/>
                <a:tab pos="539750" algn="l"/>
              </a:tabLst>
            </a:pPr>
            <a:r>
              <a:rPr lang="en-US" sz="1200" dirty="0">
                <a:solidFill>
                  <a:schemeClr val="tx1"/>
                </a:solidFill>
                <a:cs typeface="Times New Roman" pitchFamily="18" charset="0"/>
              </a:rPr>
              <a:t>5) Examples A &amp; B are both incorrect, work with a partner to discuss what went wrong</a:t>
            </a:r>
          </a:p>
          <a:p>
            <a:pPr fontAlgn="base">
              <a:spcBef>
                <a:spcPct val="0"/>
              </a:spcBef>
              <a:spcAft>
                <a:spcPct val="0"/>
              </a:spcAft>
              <a:tabLst>
                <a:tab pos="179388" algn="l"/>
                <a:tab pos="539750" algn="l"/>
              </a:tabLst>
            </a:pPr>
            <a:endParaRPr lang="en-US" sz="1200" dirty="0">
              <a:solidFill>
                <a:schemeClr val="tx1"/>
              </a:solidFill>
              <a:cs typeface="Times New Roman" pitchFamily="18" charset="0"/>
            </a:endParaRPr>
          </a:p>
          <a:p>
            <a:pPr fontAlgn="base">
              <a:spcBef>
                <a:spcPct val="0"/>
              </a:spcBef>
              <a:spcAft>
                <a:spcPct val="0"/>
              </a:spcAft>
              <a:tabLst>
                <a:tab pos="179388" algn="l"/>
                <a:tab pos="539750" algn="l"/>
              </a:tabLst>
            </a:pPr>
            <a:r>
              <a:rPr lang="en-US" sz="1200" dirty="0">
                <a:solidFill>
                  <a:schemeClr val="tx1"/>
                </a:solidFill>
                <a:cs typeface="Times New Roman" pitchFamily="18" charset="0"/>
              </a:rPr>
              <a:t>A) The issue is </a:t>
            </a:r>
            <a:r>
              <a:rPr lang="en-US" sz="1200" dirty="0">
                <a:solidFill>
                  <a:schemeClr val="tx1"/>
                </a:solidFill>
                <a:ea typeface="Times New Roman" pitchFamily="18" charset="0"/>
                <a:cs typeface="Times New Roman" pitchFamily="18" charset="0"/>
              </a:rPr>
              <a:t>…………………………………………………………………………………………………………….</a:t>
            </a:r>
            <a:endParaRPr lang="en-US" sz="1200" dirty="0">
              <a:solidFill>
                <a:schemeClr val="tx1"/>
              </a:solidFill>
              <a:cs typeface="Times New Roman" pitchFamily="18" charset="0"/>
            </a:endParaRPr>
          </a:p>
          <a:p>
            <a:pPr fontAlgn="base">
              <a:spcBef>
                <a:spcPct val="0"/>
              </a:spcBef>
              <a:spcAft>
                <a:spcPct val="0"/>
              </a:spcAft>
              <a:tabLst>
                <a:tab pos="179388" algn="l"/>
                <a:tab pos="539750" algn="l"/>
              </a:tabLst>
            </a:pPr>
            <a:endParaRPr lang="en-GB" sz="1200" dirty="0"/>
          </a:p>
          <a:p>
            <a:pPr fontAlgn="base">
              <a:spcBef>
                <a:spcPct val="0"/>
              </a:spcBef>
              <a:spcAft>
                <a:spcPct val="0"/>
              </a:spcAft>
              <a:tabLst>
                <a:tab pos="179388" algn="l"/>
                <a:tab pos="539750" algn="l"/>
              </a:tabLst>
            </a:pPr>
            <a:r>
              <a:rPr lang="en-US" sz="1200" dirty="0">
                <a:solidFill>
                  <a:schemeClr val="tx1"/>
                </a:solidFill>
                <a:cs typeface="Times New Roman" pitchFamily="18" charset="0"/>
              </a:rPr>
              <a:t>B) The issue is .</a:t>
            </a:r>
            <a:r>
              <a:rPr lang="en-US" sz="1200" dirty="0">
                <a:solidFill>
                  <a:schemeClr val="tx1"/>
                </a:solidFill>
                <a:ea typeface="Times New Roman" pitchFamily="18" charset="0"/>
                <a:cs typeface="Times New Roman" pitchFamily="18" charset="0"/>
              </a:rPr>
              <a:t>…………………………………………………………………………………………………………….</a:t>
            </a:r>
            <a:endParaRPr lang="en-US" sz="1200" dirty="0">
              <a:solidFill>
                <a:schemeClr val="tx1"/>
              </a:solidFill>
              <a:cs typeface="Times New Roman" pitchFamily="18" charset="0"/>
            </a:endParaRPr>
          </a:p>
          <a:p>
            <a:pPr fontAlgn="base">
              <a:spcBef>
                <a:spcPct val="0"/>
              </a:spcBef>
              <a:spcAft>
                <a:spcPct val="0"/>
              </a:spcAft>
              <a:tabLst>
                <a:tab pos="179388" algn="l"/>
                <a:tab pos="539750" algn="l"/>
              </a:tabLst>
            </a:pPr>
            <a:endParaRPr lang="en-GB" sz="1200" dirty="0"/>
          </a:p>
          <a:p>
            <a:pPr fontAlgn="base">
              <a:spcBef>
                <a:spcPct val="0"/>
              </a:spcBef>
              <a:spcAft>
                <a:spcPct val="0"/>
              </a:spcAft>
              <a:tabLst>
                <a:tab pos="179388" algn="l"/>
                <a:tab pos="539750" algn="l"/>
              </a:tabLst>
            </a:pPr>
            <a:endParaRPr lang="en-GB" sz="1200" dirty="0">
              <a:solidFill>
                <a:schemeClr val="tx1"/>
              </a:solidFill>
              <a:ea typeface="Times New Roman" pitchFamily="18" charset="0"/>
              <a:cs typeface="Times New Roman" pitchFamily="18" charset="0"/>
            </a:endParaRPr>
          </a:p>
          <a:p>
            <a:pPr fontAlgn="base">
              <a:spcBef>
                <a:spcPct val="0"/>
              </a:spcBef>
              <a:spcAft>
                <a:spcPct val="0"/>
              </a:spcAft>
              <a:tabLst>
                <a:tab pos="179388" algn="l"/>
                <a:tab pos="539750" algn="l"/>
              </a:tabLst>
            </a:pPr>
            <a:r>
              <a:rPr lang="en-GB" sz="1200" dirty="0">
                <a:solidFill>
                  <a:schemeClr val="tx1"/>
                </a:solidFill>
                <a:ea typeface="Times New Roman" pitchFamily="18" charset="0"/>
                <a:cs typeface="Times New Roman" pitchFamily="18" charset="0"/>
              </a:rPr>
              <a:t>6 What is a typical use for these types of transformer, and why would be it required?</a:t>
            </a:r>
            <a:endParaRPr lang="en-US" sz="1200" dirty="0">
              <a:solidFill>
                <a:schemeClr val="tx1"/>
              </a:solidFill>
              <a:cs typeface="Times New Roman" pitchFamily="18" charset="0"/>
            </a:endParaRPr>
          </a:p>
          <a:p>
            <a:pPr fontAlgn="base">
              <a:spcBef>
                <a:spcPct val="0"/>
              </a:spcBef>
              <a:spcAft>
                <a:spcPct val="0"/>
              </a:spcAft>
              <a:tabLst>
                <a:tab pos="179388" algn="l"/>
                <a:tab pos="539750" algn="l"/>
              </a:tabLst>
            </a:pPr>
            <a:endParaRPr lang="en-US" sz="1200" dirty="0">
              <a:solidFill>
                <a:schemeClr val="tx1"/>
              </a:solidFill>
              <a:ea typeface="Times New Roman" pitchFamily="18" charset="0"/>
              <a:cs typeface="Times New Roman" pitchFamily="18" charset="0"/>
            </a:endParaRPr>
          </a:p>
          <a:p>
            <a:pPr fontAlgn="base">
              <a:lnSpc>
                <a:spcPct val="150000"/>
              </a:lnSpc>
              <a:spcBef>
                <a:spcPct val="0"/>
              </a:spcBef>
              <a:spcAft>
                <a:spcPct val="0"/>
              </a:spcAft>
              <a:tabLst>
                <a:tab pos="179388" algn="l"/>
                <a:tab pos="539750" algn="l"/>
              </a:tabLst>
            </a:pPr>
            <a:r>
              <a:rPr lang="en-US" sz="1200" dirty="0">
                <a:solidFill>
                  <a:schemeClr val="tx1"/>
                </a:solidFill>
                <a:ea typeface="Times New Roman" pitchFamily="18" charset="0"/>
                <a:cs typeface="Times New Roman" pitchFamily="18" charset="0"/>
              </a:rPr>
              <a:t>………………………………………………………………………………………………………………………………………….</a:t>
            </a:r>
          </a:p>
          <a:p>
            <a:pPr fontAlgn="base">
              <a:lnSpc>
                <a:spcPct val="150000"/>
              </a:lnSpc>
              <a:spcBef>
                <a:spcPct val="0"/>
              </a:spcBef>
              <a:spcAft>
                <a:spcPct val="0"/>
              </a:spcAft>
              <a:tabLst>
                <a:tab pos="179388" algn="l"/>
                <a:tab pos="539750" algn="l"/>
              </a:tabLst>
            </a:pPr>
            <a:r>
              <a:rPr lang="en-US" sz="1200" dirty="0">
                <a:solidFill>
                  <a:schemeClr val="tx1"/>
                </a:solidFill>
                <a:ea typeface="Times New Roman" pitchFamily="18" charset="0"/>
                <a:cs typeface="Times New Roman" pitchFamily="18" charset="0"/>
              </a:rPr>
              <a:t>………………………………………………………………………………………………………………………………………….</a:t>
            </a:r>
          </a:p>
          <a:p>
            <a:pPr fontAlgn="base">
              <a:lnSpc>
                <a:spcPct val="150000"/>
              </a:lnSpc>
              <a:spcBef>
                <a:spcPct val="0"/>
              </a:spcBef>
              <a:spcAft>
                <a:spcPct val="0"/>
              </a:spcAft>
              <a:tabLst>
                <a:tab pos="179388" algn="l"/>
                <a:tab pos="539750" algn="l"/>
              </a:tabLst>
            </a:pPr>
            <a:r>
              <a:rPr lang="en-US" sz="1200" dirty="0">
                <a:solidFill>
                  <a:schemeClr val="tx1"/>
                </a:solidFill>
                <a:ea typeface="Times New Roman" pitchFamily="18" charset="0"/>
                <a:cs typeface="Times New Roman" pitchFamily="18" charset="0"/>
              </a:rPr>
              <a:t>………………………………………………………………………………………………………………………………………….</a:t>
            </a:r>
          </a:p>
          <a:p>
            <a:pPr fontAlgn="base">
              <a:lnSpc>
                <a:spcPct val="150000"/>
              </a:lnSpc>
              <a:spcBef>
                <a:spcPct val="0"/>
              </a:spcBef>
              <a:spcAft>
                <a:spcPct val="0"/>
              </a:spcAft>
              <a:tabLst>
                <a:tab pos="179388" algn="l"/>
                <a:tab pos="539750" algn="l"/>
              </a:tabLst>
            </a:pPr>
            <a:r>
              <a:rPr lang="en-US" sz="1200" dirty="0">
                <a:solidFill>
                  <a:schemeClr val="tx1"/>
                </a:solidFill>
                <a:ea typeface="Times New Roman" pitchFamily="18" charset="0"/>
                <a:cs typeface="Times New Roman" pitchFamily="18" charset="0"/>
              </a:rPr>
              <a:t>………………………………………………………………………………………………………………………………………….</a:t>
            </a:r>
            <a:endParaRPr lang="en-GB" sz="1200" dirty="0"/>
          </a:p>
        </p:txBody>
      </p:sp>
      <p:pic>
        <p:nvPicPr>
          <p:cNvPr id="56322" name="Picture 2" descr="phys_gc_3063_figure_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56300" y="89015"/>
            <a:ext cx="3138956" cy="1159540"/>
          </a:xfrm>
          <a:prstGeom prst="rect">
            <a:avLst/>
          </a:prstGeom>
          <a:noFill/>
          <a:ln w="9525">
            <a:noFill/>
            <a:miter lim="800000"/>
            <a:headEnd/>
            <a:tailEnd/>
          </a:ln>
        </p:spPr>
      </p:pic>
      <p:pic>
        <p:nvPicPr>
          <p:cNvPr id="56323" name="Picture 3" descr="phys_gc_3063_figure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5656" y="1248555"/>
            <a:ext cx="3041650" cy="1092741"/>
          </a:xfrm>
          <a:prstGeom prst="rect">
            <a:avLst/>
          </a:prstGeom>
          <a:noFill/>
          <a:ln w="9525">
            <a:noFill/>
            <a:miter lim="800000"/>
            <a:headEnd/>
            <a:tailEnd/>
          </a:ln>
        </p:spPr>
      </p:pic>
      <p:sp>
        <p:nvSpPr>
          <p:cNvPr id="12" name="Oval 11">
            <a:extLst>
              <a:ext uri="{FF2B5EF4-FFF2-40B4-BE49-F238E27FC236}">
                <a16:creationId xmlns:a16="http://schemas.microsoft.com/office/drawing/2014/main" id="{713513EF-6184-405D-9A7C-D2E3460E36E2}"/>
              </a:ext>
            </a:extLst>
          </p:cNvPr>
          <p:cNvSpPr/>
          <p:nvPr/>
        </p:nvSpPr>
        <p:spPr>
          <a:xfrm>
            <a:off x="6093536" y="3072880"/>
            <a:ext cx="584200" cy="584200"/>
          </a:xfrm>
          <a:prstGeom prst="ellipse">
            <a:avLst/>
          </a:prstGeom>
        </p:spPr>
        <p:style>
          <a:lnRef idx="2">
            <a:schemeClr val="accent4"/>
          </a:lnRef>
          <a:fillRef idx="1">
            <a:schemeClr val="lt1"/>
          </a:fillRef>
          <a:effectRef idx="0">
            <a:schemeClr val="accent4"/>
          </a:effectRef>
          <a:fontRef idx="minor">
            <a:schemeClr val="dk1"/>
          </a:fontRef>
        </p:style>
        <p:txBody>
          <a:bodyPr wrap="square" rtlCol="0" anchor="t">
            <a:spAutoFit/>
          </a:bodyPr>
          <a:lstStyle/>
          <a:p>
            <a:pPr algn="ctr"/>
            <a:r>
              <a:rPr lang="en-GB" sz="2000" b="1" dirty="0"/>
              <a:t>A</a:t>
            </a:r>
          </a:p>
        </p:txBody>
      </p:sp>
      <p:sp>
        <p:nvSpPr>
          <p:cNvPr id="13" name="Oval 12">
            <a:extLst>
              <a:ext uri="{FF2B5EF4-FFF2-40B4-BE49-F238E27FC236}">
                <a16:creationId xmlns:a16="http://schemas.microsoft.com/office/drawing/2014/main" id="{B26A803F-C3FE-40C8-B925-7C501D24F6F4}"/>
              </a:ext>
            </a:extLst>
          </p:cNvPr>
          <p:cNvSpPr/>
          <p:nvPr/>
        </p:nvSpPr>
        <p:spPr>
          <a:xfrm>
            <a:off x="6093536" y="4892817"/>
            <a:ext cx="584200" cy="584200"/>
          </a:xfrm>
          <a:prstGeom prst="ellipse">
            <a:avLst/>
          </a:prstGeom>
        </p:spPr>
        <p:style>
          <a:lnRef idx="2">
            <a:schemeClr val="accent4"/>
          </a:lnRef>
          <a:fillRef idx="1">
            <a:schemeClr val="lt1"/>
          </a:fillRef>
          <a:effectRef idx="0">
            <a:schemeClr val="accent4"/>
          </a:effectRef>
          <a:fontRef idx="minor">
            <a:schemeClr val="dk1"/>
          </a:fontRef>
        </p:style>
        <p:txBody>
          <a:bodyPr wrap="square" rtlCol="0" anchor="t">
            <a:spAutoFit/>
          </a:bodyPr>
          <a:lstStyle/>
          <a:p>
            <a:pPr algn="ctr"/>
            <a:r>
              <a:rPr lang="en-GB" sz="2000" b="1" dirty="0"/>
              <a:t>B</a:t>
            </a:r>
          </a:p>
        </p:txBody>
      </p:sp>
      <p:pic>
        <p:nvPicPr>
          <p:cNvPr id="24" name="Picture 2" descr="http://www.houghtonmifflinbooks.com/booksellers/press_release/studentscience/gif/transformer1.gif">
            <a:extLst>
              <a:ext uri="{FF2B5EF4-FFF2-40B4-BE49-F238E27FC236}">
                <a16:creationId xmlns:a16="http://schemas.microsoft.com/office/drawing/2014/main" id="{29110F25-288E-4C65-9374-7C54F8E59A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b="4671"/>
          <a:stretch>
            <a:fillRect/>
          </a:stretch>
        </p:blipFill>
        <p:spPr bwMode="auto">
          <a:xfrm>
            <a:off x="4282833" y="5395246"/>
            <a:ext cx="1450752" cy="1266830"/>
          </a:xfrm>
          <a:prstGeom prst="rect">
            <a:avLst/>
          </a:prstGeom>
          <a:noFill/>
        </p:spPr>
      </p:pic>
    </p:spTree>
    <p:extLst>
      <p:ext uri="{BB962C8B-B14F-4D97-AF65-F5344CB8AC3E}">
        <p14:creationId xmlns:p14="http://schemas.microsoft.com/office/powerpoint/2010/main" val="41605055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A412904-15CD-44EC-ABB4-2B10C3007FD6}"/>
              </a:ext>
            </a:extLst>
          </p:cNvPr>
          <p:cNvSpPr/>
          <p:nvPr/>
        </p:nvSpPr>
        <p:spPr>
          <a:xfrm>
            <a:off x="6745045" y="4388664"/>
            <a:ext cx="2264033" cy="1846659"/>
          </a:xfrm>
          <a:prstGeom prst="rect">
            <a:avLst/>
          </a:prstGeom>
        </p:spPr>
        <p:style>
          <a:lnRef idx="2">
            <a:schemeClr val="accent4"/>
          </a:lnRef>
          <a:fillRef idx="1">
            <a:schemeClr val="lt1"/>
          </a:fillRef>
          <a:effectRef idx="0">
            <a:schemeClr val="accent4"/>
          </a:effectRef>
          <a:fontRef idx="minor">
            <a:schemeClr val="dk1"/>
          </a:fontRef>
        </p:style>
        <p:txBody>
          <a:bodyPr vert="horz" wrap="square">
            <a:spAutoFit/>
          </a:bodyPr>
          <a:lstStyle/>
          <a:p>
            <a:pPr>
              <a:spcBef>
                <a:spcPts val="600"/>
              </a:spcBef>
            </a:pPr>
            <a:r>
              <a:rPr lang="en-GB" sz="1300" dirty="0"/>
              <a:t>The primary coil of a transformer has 7500 turns and a voltage of 25 kV volts. The secondary coil produces 11 000 V. How many turns are on the secondary coil?</a:t>
            </a:r>
          </a:p>
          <a:p>
            <a:pPr>
              <a:spcBef>
                <a:spcPts val="600"/>
              </a:spcBef>
            </a:pPr>
            <a:endParaRPr lang="en-GB" sz="1300" dirty="0"/>
          </a:p>
          <a:p>
            <a:pPr>
              <a:spcBef>
                <a:spcPts val="600"/>
              </a:spcBef>
            </a:pPr>
            <a:r>
              <a:rPr lang="en-GB" sz="1300" b="1" dirty="0">
                <a:solidFill>
                  <a:srgbClr val="FF0000"/>
                </a:solidFill>
              </a:rPr>
              <a:t>Answer = 3 300 000 turns</a:t>
            </a:r>
          </a:p>
        </p:txBody>
      </p:sp>
      <p:sp>
        <p:nvSpPr>
          <p:cNvPr id="11" name="Content Placeholder 2">
            <a:extLst>
              <a:ext uri="{FF2B5EF4-FFF2-40B4-BE49-F238E27FC236}">
                <a16:creationId xmlns:a16="http://schemas.microsoft.com/office/drawing/2014/main" id="{AF2626E3-27B4-4590-AE8E-870BC1B5BE14}"/>
              </a:ext>
            </a:extLst>
          </p:cNvPr>
          <p:cNvSpPr txBox="1">
            <a:spLocks/>
          </p:cNvSpPr>
          <p:nvPr/>
        </p:nvSpPr>
        <p:spPr>
          <a:xfrm>
            <a:off x="6745044" y="2609946"/>
            <a:ext cx="2264033" cy="1569660"/>
          </a:xfrm>
          <a:prstGeom prst="rect">
            <a:avLst/>
          </a:prstGeom>
        </p:spPr>
        <p:style>
          <a:lnRef idx="2">
            <a:schemeClr val="accent4"/>
          </a:lnRef>
          <a:fillRef idx="1">
            <a:schemeClr val="lt1"/>
          </a:fillRef>
          <a:effectRef idx="0">
            <a:schemeClr val="accent4"/>
          </a:effectRef>
          <a:fontRef idx="minor">
            <a:schemeClr val="dk1"/>
          </a:fontRef>
        </p:style>
        <p:txBody>
          <a:bodyPr vert="horz" wrap="square">
            <a:sp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spcBef>
                <a:spcPts val="600"/>
              </a:spcBef>
              <a:buFont typeface="Arial" pitchFamily="34" charset="0"/>
              <a:buNone/>
            </a:pPr>
            <a:r>
              <a:rPr lang="en-GB" sz="1300" dirty="0"/>
              <a:t>The primary coil of a transformer has 4000 turns and a voltage of 2000 volts. The secondary coil has 250 turns. What is the voltage on the secondary coil?</a:t>
            </a:r>
          </a:p>
          <a:p>
            <a:pPr marL="0" indent="0">
              <a:spcBef>
                <a:spcPts val="600"/>
              </a:spcBef>
              <a:buFont typeface="Arial" pitchFamily="34" charset="0"/>
              <a:buNone/>
            </a:pPr>
            <a:r>
              <a:rPr lang="en-GB" sz="1300" b="1" dirty="0">
                <a:solidFill>
                  <a:srgbClr val="FF0000"/>
                </a:solidFill>
              </a:rPr>
              <a:t>Answer = 32 000 V</a:t>
            </a:r>
          </a:p>
        </p:txBody>
      </p:sp>
      <p:sp>
        <p:nvSpPr>
          <p:cNvPr id="2" name="Title 1"/>
          <p:cNvSpPr>
            <a:spLocks noGrp="1"/>
          </p:cNvSpPr>
          <p:nvPr>
            <p:ph type="title"/>
          </p:nvPr>
        </p:nvSpPr>
        <p:spPr/>
        <p:txBody>
          <a:bodyPr/>
          <a:lstStyle/>
          <a:p>
            <a:pPr marL="457200" indent="-457200"/>
            <a:r>
              <a:rPr lang="en-GB" sz="1300" dirty="0"/>
              <a:t>Lesson 11 Transformers – Worksheet 2</a:t>
            </a:r>
          </a:p>
        </p:txBody>
      </p:sp>
      <p:sp>
        <p:nvSpPr>
          <p:cNvPr id="56321" name="Rectangle 1"/>
          <p:cNvSpPr>
            <a:spLocks noChangeArrowheads="1"/>
          </p:cNvSpPr>
          <p:nvPr/>
        </p:nvSpPr>
        <p:spPr bwMode="auto">
          <a:xfrm>
            <a:off x="156694" y="382012"/>
            <a:ext cx="5681012" cy="6342377"/>
          </a:xfrm>
          <a:prstGeom prst="rect">
            <a:avLst/>
          </a:prstGeom>
          <a:ln>
            <a:headEnd/>
            <a:tailEn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anchor="t" anchorCtr="0" compatLnSpc="1">
            <a:prstTxWarp prst="textNoShape">
              <a:avLst/>
            </a:prstTxWarp>
            <a:spAutoFit/>
          </a:bodyPr>
          <a:lstStyle/>
          <a:p>
            <a:pPr marR="0" lvl="0" algn="l" defTabSz="914400" rtl="0" eaLnBrk="1" fontAlgn="base" latinLnBrk="0" hangingPunct="1">
              <a:spcBef>
                <a:spcPct val="0"/>
              </a:spcBef>
              <a:spcAft>
                <a:spcPct val="0"/>
              </a:spcAft>
              <a:buClrTx/>
              <a:buSzTx/>
              <a:tabLst>
                <a:tab pos="179388" algn="l"/>
                <a:tab pos="539750" algn="l"/>
              </a:tabLst>
            </a:pPr>
            <a:r>
              <a:rPr kumimoji="0" lang="en-US" sz="1200" b="0" i="0" u="none" strike="noStrike" cap="none" normalizeH="0" baseline="0" dirty="0">
                <a:ln>
                  <a:noFill/>
                </a:ln>
                <a:solidFill>
                  <a:schemeClr val="tx1"/>
                </a:solidFill>
                <a:effectLst/>
                <a:ea typeface="Times New Roman" pitchFamily="18" charset="0"/>
                <a:cs typeface="Times New Roman" pitchFamily="18" charset="0"/>
              </a:rPr>
              <a:t>1) Transformers are usually well designed and considered to be nearly 100% efficient. </a:t>
            </a:r>
            <a:r>
              <a:rPr kumimoji="0" lang="en-US" sz="1200" b="1" i="0" u="none" strike="noStrike" cap="none" normalizeH="0" baseline="0" dirty="0">
                <a:ln>
                  <a:noFill/>
                </a:ln>
                <a:solidFill>
                  <a:schemeClr val="tx1"/>
                </a:solidFill>
                <a:effectLst/>
                <a:ea typeface="Times New Roman" pitchFamily="18" charset="0"/>
                <a:cs typeface="Times New Roman" pitchFamily="18" charset="0"/>
              </a:rPr>
              <a:t>Explain</a:t>
            </a:r>
            <a:r>
              <a:rPr kumimoji="0" lang="en-US" sz="1200" b="0" i="0" u="none" strike="noStrike" cap="none" normalizeH="0" baseline="0" dirty="0">
                <a:ln>
                  <a:noFill/>
                </a:ln>
                <a:solidFill>
                  <a:schemeClr val="tx1"/>
                </a:solidFill>
                <a:effectLst/>
                <a:ea typeface="Times New Roman" pitchFamily="18" charset="0"/>
                <a:cs typeface="Times New Roman" pitchFamily="18" charset="0"/>
              </a:rPr>
              <a:t> what this statement means in terms of the input and output power of a transformer.</a:t>
            </a:r>
          </a:p>
          <a:p>
            <a:pPr marR="0" lvl="0" algn="l" defTabSz="914400" rtl="0" eaLnBrk="1" fontAlgn="base" latinLnBrk="0" hangingPunct="1">
              <a:spcBef>
                <a:spcPct val="0"/>
              </a:spcBef>
              <a:spcAft>
                <a:spcPct val="0"/>
              </a:spcAft>
              <a:buClrTx/>
              <a:buSzTx/>
              <a:tabLst>
                <a:tab pos="179388" algn="l"/>
                <a:tab pos="539750" algn="l"/>
              </a:tabLst>
            </a:pPr>
            <a:endParaRPr lang="en-US" sz="1200" dirty="0">
              <a:solidFill>
                <a:schemeClr val="tx1"/>
              </a:solidFill>
              <a:ea typeface="Times New Roman" pitchFamily="18" charset="0"/>
              <a:cs typeface="Times New Roman" pitchFamily="18" charset="0"/>
            </a:endParaRPr>
          </a:p>
          <a:p>
            <a:pPr marR="0" lvl="0" algn="l" defTabSz="914400" rtl="0" eaLnBrk="1" fontAlgn="base" latinLnBrk="0" hangingPunct="1">
              <a:spcBef>
                <a:spcPct val="0"/>
              </a:spcBef>
              <a:spcAft>
                <a:spcPct val="0"/>
              </a:spcAft>
              <a:buClrTx/>
              <a:buSzTx/>
              <a:tabLst>
                <a:tab pos="179388" algn="l"/>
                <a:tab pos="539750" algn="l"/>
              </a:tabLst>
            </a:pPr>
            <a:r>
              <a:rPr kumimoji="0" lang="en-US" sz="1200" b="0" i="0" u="none" strike="noStrike" cap="none" normalizeH="0" baseline="0" dirty="0">
                <a:ln>
                  <a:noFill/>
                </a:ln>
                <a:solidFill>
                  <a:schemeClr val="tx1"/>
                </a:solidFill>
                <a:effectLst/>
                <a:ea typeface="Times New Roman" pitchFamily="18" charset="0"/>
                <a:cs typeface="Times New Roman" pitchFamily="18" charset="0"/>
              </a:rPr>
              <a:t>………………………………………………………………………………………………………………………………………….</a:t>
            </a:r>
          </a:p>
          <a:p>
            <a:pPr fontAlgn="base">
              <a:spcBef>
                <a:spcPct val="0"/>
              </a:spcBef>
              <a:spcAft>
                <a:spcPct val="0"/>
              </a:spcAft>
              <a:tabLst>
                <a:tab pos="179388" algn="l"/>
                <a:tab pos="539750" algn="l"/>
              </a:tabLst>
            </a:pPr>
            <a:endParaRPr lang="en-US" sz="1200" dirty="0">
              <a:solidFill>
                <a:schemeClr val="tx1"/>
              </a:solidFill>
              <a:cs typeface="Times New Roman" pitchFamily="18" charset="0"/>
            </a:endParaRPr>
          </a:p>
          <a:p>
            <a:pPr fontAlgn="base">
              <a:spcBef>
                <a:spcPct val="0"/>
              </a:spcBef>
              <a:spcAft>
                <a:spcPct val="0"/>
              </a:spcAft>
              <a:tabLst>
                <a:tab pos="179388" algn="l"/>
                <a:tab pos="539750" algn="l"/>
              </a:tabLst>
            </a:pPr>
            <a:r>
              <a:rPr lang="en-US" sz="1200" dirty="0">
                <a:solidFill>
                  <a:schemeClr val="tx1"/>
                </a:solidFill>
                <a:cs typeface="Times New Roman" pitchFamily="18" charset="0"/>
              </a:rPr>
              <a:t>2) </a:t>
            </a:r>
            <a:r>
              <a:rPr lang="en-US" sz="1200" dirty="0"/>
              <a:t>The current flowing through the primary coil of a mobile transformer is 0.125</a:t>
            </a:r>
            <a:r>
              <a:rPr lang="en-US" sz="1200" baseline="30000" dirty="0"/>
              <a:t> </a:t>
            </a:r>
            <a:r>
              <a:rPr lang="en-US" sz="1200" dirty="0"/>
              <a:t>A. Work out the </a:t>
            </a:r>
            <a:r>
              <a:rPr lang="en-US" sz="1200" b="1" dirty="0"/>
              <a:t>power input </a:t>
            </a:r>
            <a:r>
              <a:rPr lang="en-US" sz="1200" dirty="0"/>
              <a:t>of the transformer.</a:t>
            </a:r>
          </a:p>
          <a:p>
            <a:pPr fontAlgn="base">
              <a:spcBef>
                <a:spcPct val="0"/>
              </a:spcBef>
              <a:spcAft>
                <a:spcPct val="0"/>
              </a:spcAft>
              <a:tabLst>
                <a:tab pos="179388" algn="l"/>
                <a:tab pos="539750" algn="l"/>
              </a:tabLst>
            </a:pPr>
            <a:endParaRPr lang="en-US" sz="1200" dirty="0"/>
          </a:p>
          <a:p>
            <a:pPr fontAlgn="base">
              <a:spcBef>
                <a:spcPct val="0"/>
              </a:spcBef>
              <a:spcAft>
                <a:spcPct val="0"/>
              </a:spcAft>
              <a:tabLst>
                <a:tab pos="179388" algn="l"/>
                <a:tab pos="539750" algn="l"/>
              </a:tabLst>
            </a:pPr>
            <a:r>
              <a:rPr lang="en-US" sz="1200" dirty="0">
                <a:solidFill>
                  <a:schemeClr val="tx1"/>
                </a:solidFill>
                <a:ea typeface="Times New Roman" pitchFamily="18" charset="0"/>
                <a:cs typeface="Times New Roman" pitchFamily="18" charset="0"/>
              </a:rPr>
              <a:t>………………………………………………………………………………………………………………………………………….</a:t>
            </a:r>
          </a:p>
          <a:p>
            <a:pPr fontAlgn="base">
              <a:spcBef>
                <a:spcPct val="0"/>
              </a:spcBef>
              <a:spcAft>
                <a:spcPct val="0"/>
              </a:spcAft>
              <a:tabLst>
                <a:tab pos="179388" algn="l"/>
                <a:tab pos="539750" algn="l"/>
              </a:tabLst>
            </a:pPr>
            <a:endParaRPr lang="en-US" sz="1200" dirty="0"/>
          </a:p>
          <a:p>
            <a:pPr fontAlgn="base">
              <a:spcBef>
                <a:spcPct val="0"/>
              </a:spcBef>
              <a:spcAft>
                <a:spcPct val="0"/>
              </a:spcAft>
              <a:tabLst>
                <a:tab pos="179388" algn="l"/>
                <a:tab pos="539750" algn="l"/>
              </a:tabLst>
            </a:pPr>
            <a:r>
              <a:rPr lang="en-US" sz="1200" dirty="0"/>
              <a:t>3) If the transformer is 100% efficient, what should the </a:t>
            </a:r>
            <a:r>
              <a:rPr lang="en-US" sz="1200" b="1" dirty="0"/>
              <a:t>current</a:t>
            </a:r>
            <a:r>
              <a:rPr lang="en-US" sz="1200" dirty="0"/>
              <a:t> flowing through the mobile device be, if the output </a:t>
            </a:r>
            <a:r>
              <a:rPr lang="en-US" sz="1200" dirty="0" err="1"/>
              <a:t>p.d.</a:t>
            </a:r>
            <a:r>
              <a:rPr lang="en-US" sz="1200" dirty="0"/>
              <a:t> is 9</a:t>
            </a:r>
            <a:r>
              <a:rPr lang="en-US" sz="1200" baseline="30000" dirty="0"/>
              <a:t> </a:t>
            </a:r>
            <a:r>
              <a:rPr lang="en-US" sz="1200" dirty="0"/>
              <a:t>V? </a:t>
            </a:r>
          </a:p>
          <a:p>
            <a:pPr marL="177800" indent="-177800" fontAlgn="base">
              <a:spcBef>
                <a:spcPct val="0"/>
              </a:spcBef>
              <a:spcAft>
                <a:spcPct val="0"/>
              </a:spcAft>
              <a:tabLst>
                <a:tab pos="179388" algn="l"/>
                <a:tab pos="539750" algn="l"/>
              </a:tabLst>
            </a:pPr>
            <a:r>
              <a:rPr lang="en-US" sz="1200" dirty="0">
                <a:solidFill>
                  <a:schemeClr val="tx1"/>
                </a:solidFill>
                <a:ea typeface="Times New Roman" pitchFamily="18" charset="0"/>
                <a:cs typeface="Times New Roman" pitchFamily="18" charset="0"/>
              </a:rPr>
              <a:t>………………………………………………………………………………………………………………………………………….</a:t>
            </a:r>
          </a:p>
          <a:p>
            <a:pPr marL="177800" indent="-177800" fontAlgn="base">
              <a:spcBef>
                <a:spcPct val="0"/>
              </a:spcBef>
              <a:spcAft>
                <a:spcPct val="0"/>
              </a:spcAft>
              <a:tabLst>
                <a:tab pos="179388" algn="l"/>
                <a:tab pos="539750" algn="l"/>
              </a:tabLst>
            </a:pPr>
            <a:endParaRPr lang="en-US" sz="1200" dirty="0"/>
          </a:p>
          <a:p>
            <a:pPr fontAlgn="base">
              <a:spcBef>
                <a:spcPct val="0"/>
              </a:spcBef>
              <a:spcAft>
                <a:spcPct val="0"/>
              </a:spcAft>
              <a:tabLst>
                <a:tab pos="179388" algn="l"/>
                <a:tab pos="539750" algn="l"/>
              </a:tabLst>
            </a:pPr>
            <a:r>
              <a:rPr lang="en-GB" sz="1200" dirty="0"/>
              <a:t>4) Work out and fill in the </a:t>
            </a:r>
            <a:r>
              <a:rPr lang="en-GB" sz="1200" b="1" dirty="0" err="1"/>
              <a:t>p.d.</a:t>
            </a:r>
            <a:r>
              <a:rPr lang="en-GB" sz="1200" b="1" dirty="0"/>
              <a:t> </a:t>
            </a:r>
            <a:r>
              <a:rPr lang="en-GB" sz="1200" dirty="0"/>
              <a:t>in the </a:t>
            </a:r>
            <a:r>
              <a:rPr lang="en-GB" sz="1200" b="1" dirty="0"/>
              <a:t>secondary coil </a:t>
            </a:r>
            <a:r>
              <a:rPr lang="en-GB" sz="1200" dirty="0"/>
              <a:t>for the transformer's diagrams. </a:t>
            </a:r>
          </a:p>
          <a:p>
            <a:pPr marL="177800" indent="-177800" fontAlgn="base">
              <a:spcBef>
                <a:spcPct val="0"/>
              </a:spcBef>
              <a:spcAft>
                <a:spcPct val="0"/>
              </a:spcAft>
              <a:buFont typeface="+mj-lt"/>
              <a:buAutoNum type="arabicPeriod"/>
              <a:tabLst>
                <a:tab pos="179388" algn="l"/>
                <a:tab pos="539750" algn="l"/>
              </a:tabLst>
            </a:pPr>
            <a:endParaRPr lang="en-GB" sz="1200" dirty="0"/>
          </a:p>
          <a:p>
            <a:pPr fontAlgn="base">
              <a:spcBef>
                <a:spcPct val="0"/>
              </a:spcBef>
              <a:spcAft>
                <a:spcPct val="0"/>
              </a:spcAft>
              <a:tabLst>
                <a:tab pos="179388" algn="l"/>
                <a:tab pos="539750" algn="l"/>
              </a:tabLst>
            </a:pPr>
            <a:r>
              <a:rPr lang="en-US" sz="1200" dirty="0">
                <a:solidFill>
                  <a:schemeClr val="tx1"/>
                </a:solidFill>
                <a:ea typeface="Times New Roman" pitchFamily="18" charset="0"/>
                <a:cs typeface="Times New Roman" pitchFamily="18" charset="0"/>
              </a:rPr>
              <a:t>………………………………………………………………………………………………………………………………………….</a:t>
            </a:r>
          </a:p>
          <a:p>
            <a:pPr fontAlgn="base">
              <a:spcBef>
                <a:spcPct val="0"/>
              </a:spcBef>
              <a:spcAft>
                <a:spcPct val="0"/>
              </a:spcAft>
              <a:tabLst>
                <a:tab pos="179388" algn="l"/>
                <a:tab pos="539750" algn="l"/>
              </a:tabLst>
            </a:pPr>
            <a:endParaRPr lang="en-US" sz="1200" dirty="0">
              <a:solidFill>
                <a:schemeClr val="tx1"/>
              </a:solidFill>
              <a:cs typeface="Times New Roman" pitchFamily="18" charset="0"/>
            </a:endParaRPr>
          </a:p>
          <a:p>
            <a:pPr fontAlgn="base">
              <a:spcBef>
                <a:spcPct val="0"/>
              </a:spcBef>
              <a:spcAft>
                <a:spcPct val="0"/>
              </a:spcAft>
              <a:tabLst>
                <a:tab pos="179388" algn="l"/>
                <a:tab pos="539750" algn="l"/>
              </a:tabLst>
            </a:pPr>
            <a:r>
              <a:rPr lang="en-US" sz="1200" dirty="0">
                <a:solidFill>
                  <a:schemeClr val="tx1"/>
                </a:solidFill>
                <a:cs typeface="Times New Roman" pitchFamily="18" charset="0"/>
              </a:rPr>
              <a:t>5) Examples A &amp; B are both incorrect, work with a partner to discuss what went wrong</a:t>
            </a:r>
          </a:p>
          <a:p>
            <a:pPr fontAlgn="base">
              <a:spcBef>
                <a:spcPct val="0"/>
              </a:spcBef>
              <a:spcAft>
                <a:spcPct val="0"/>
              </a:spcAft>
              <a:tabLst>
                <a:tab pos="179388" algn="l"/>
                <a:tab pos="539750" algn="l"/>
              </a:tabLst>
            </a:pPr>
            <a:endParaRPr lang="en-US" sz="1200" dirty="0">
              <a:solidFill>
                <a:schemeClr val="tx1"/>
              </a:solidFill>
              <a:cs typeface="Times New Roman" pitchFamily="18" charset="0"/>
            </a:endParaRPr>
          </a:p>
          <a:p>
            <a:pPr fontAlgn="base">
              <a:spcBef>
                <a:spcPct val="0"/>
              </a:spcBef>
              <a:spcAft>
                <a:spcPct val="0"/>
              </a:spcAft>
              <a:tabLst>
                <a:tab pos="179388" algn="l"/>
                <a:tab pos="539750" algn="l"/>
              </a:tabLst>
            </a:pPr>
            <a:r>
              <a:rPr lang="en-US" sz="1200" dirty="0">
                <a:solidFill>
                  <a:schemeClr val="tx1"/>
                </a:solidFill>
                <a:cs typeface="Times New Roman" pitchFamily="18" charset="0"/>
              </a:rPr>
              <a:t>A) The issue is </a:t>
            </a:r>
            <a:r>
              <a:rPr lang="en-US" sz="1200" dirty="0">
                <a:solidFill>
                  <a:schemeClr val="tx1"/>
                </a:solidFill>
                <a:ea typeface="Times New Roman" pitchFamily="18" charset="0"/>
                <a:cs typeface="Times New Roman" pitchFamily="18" charset="0"/>
              </a:rPr>
              <a:t>…………………………………………………………………………………………………………….</a:t>
            </a:r>
            <a:endParaRPr lang="en-US" sz="1200" dirty="0">
              <a:solidFill>
                <a:schemeClr val="tx1"/>
              </a:solidFill>
              <a:cs typeface="Times New Roman" pitchFamily="18" charset="0"/>
            </a:endParaRPr>
          </a:p>
          <a:p>
            <a:pPr fontAlgn="base">
              <a:spcBef>
                <a:spcPct val="0"/>
              </a:spcBef>
              <a:spcAft>
                <a:spcPct val="0"/>
              </a:spcAft>
              <a:tabLst>
                <a:tab pos="179388" algn="l"/>
                <a:tab pos="539750" algn="l"/>
              </a:tabLst>
            </a:pPr>
            <a:endParaRPr lang="en-GB" sz="1200" dirty="0"/>
          </a:p>
          <a:p>
            <a:pPr fontAlgn="base">
              <a:spcBef>
                <a:spcPct val="0"/>
              </a:spcBef>
              <a:spcAft>
                <a:spcPct val="0"/>
              </a:spcAft>
              <a:tabLst>
                <a:tab pos="179388" algn="l"/>
                <a:tab pos="539750" algn="l"/>
              </a:tabLst>
            </a:pPr>
            <a:r>
              <a:rPr lang="en-US" sz="1200" dirty="0">
                <a:solidFill>
                  <a:schemeClr val="tx1"/>
                </a:solidFill>
                <a:cs typeface="Times New Roman" pitchFamily="18" charset="0"/>
              </a:rPr>
              <a:t>B) The issue is .</a:t>
            </a:r>
            <a:r>
              <a:rPr lang="en-US" sz="1200" dirty="0">
                <a:solidFill>
                  <a:schemeClr val="tx1"/>
                </a:solidFill>
                <a:ea typeface="Times New Roman" pitchFamily="18" charset="0"/>
                <a:cs typeface="Times New Roman" pitchFamily="18" charset="0"/>
              </a:rPr>
              <a:t>…………………………………………………………………………………………………………….</a:t>
            </a:r>
            <a:endParaRPr lang="en-US" sz="1200" dirty="0">
              <a:solidFill>
                <a:schemeClr val="tx1"/>
              </a:solidFill>
              <a:cs typeface="Times New Roman" pitchFamily="18" charset="0"/>
            </a:endParaRPr>
          </a:p>
          <a:p>
            <a:pPr fontAlgn="base">
              <a:spcBef>
                <a:spcPct val="0"/>
              </a:spcBef>
              <a:spcAft>
                <a:spcPct val="0"/>
              </a:spcAft>
              <a:tabLst>
                <a:tab pos="179388" algn="l"/>
                <a:tab pos="539750" algn="l"/>
              </a:tabLst>
            </a:pPr>
            <a:endParaRPr lang="en-GB" sz="1200" dirty="0"/>
          </a:p>
          <a:p>
            <a:pPr fontAlgn="base">
              <a:spcBef>
                <a:spcPct val="0"/>
              </a:spcBef>
              <a:spcAft>
                <a:spcPct val="0"/>
              </a:spcAft>
              <a:tabLst>
                <a:tab pos="179388" algn="l"/>
                <a:tab pos="539750" algn="l"/>
              </a:tabLst>
            </a:pPr>
            <a:endParaRPr lang="en-GB" sz="1200" dirty="0">
              <a:solidFill>
                <a:schemeClr val="tx1"/>
              </a:solidFill>
              <a:ea typeface="Times New Roman" pitchFamily="18" charset="0"/>
              <a:cs typeface="Times New Roman" pitchFamily="18" charset="0"/>
            </a:endParaRPr>
          </a:p>
          <a:p>
            <a:pPr fontAlgn="base">
              <a:spcBef>
                <a:spcPct val="0"/>
              </a:spcBef>
              <a:spcAft>
                <a:spcPct val="0"/>
              </a:spcAft>
              <a:tabLst>
                <a:tab pos="179388" algn="l"/>
                <a:tab pos="539750" algn="l"/>
              </a:tabLst>
            </a:pPr>
            <a:r>
              <a:rPr lang="en-GB" sz="1200" dirty="0">
                <a:solidFill>
                  <a:schemeClr val="tx1"/>
                </a:solidFill>
                <a:ea typeface="Times New Roman" pitchFamily="18" charset="0"/>
                <a:cs typeface="Times New Roman" pitchFamily="18" charset="0"/>
              </a:rPr>
              <a:t>6 What is a typical use for these types of transformer, and why would be it required?</a:t>
            </a:r>
            <a:endParaRPr lang="en-US" sz="1200" dirty="0">
              <a:solidFill>
                <a:schemeClr val="tx1"/>
              </a:solidFill>
              <a:cs typeface="Times New Roman" pitchFamily="18" charset="0"/>
            </a:endParaRPr>
          </a:p>
          <a:p>
            <a:pPr fontAlgn="base">
              <a:spcBef>
                <a:spcPct val="0"/>
              </a:spcBef>
              <a:spcAft>
                <a:spcPct val="0"/>
              </a:spcAft>
              <a:tabLst>
                <a:tab pos="179388" algn="l"/>
                <a:tab pos="539750" algn="l"/>
              </a:tabLst>
            </a:pPr>
            <a:endParaRPr lang="en-US" sz="1200" dirty="0">
              <a:solidFill>
                <a:schemeClr val="tx1"/>
              </a:solidFill>
              <a:ea typeface="Times New Roman" pitchFamily="18" charset="0"/>
              <a:cs typeface="Times New Roman" pitchFamily="18" charset="0"/>
            </a:endParaRPr>
          </a:p>
          <a:p>
            <a:pPr fontAlgn="base">
              <a:lnSpc>
                <a:spcPct val="150000"/>
              </a:lnSpc>
              <a:spcBef>
                <a:spcPct val="0"/>
              </a:spcBef>
              <a:spcAft>
                <a:spcPct val="0"/>
              </a:spcAft>
              <a:tabLst>
                <a:tab pos="179388" algn="l"/>
                <a:tab pos="539750" algn="l"/>
              </a:tabLst>
            </a:pPr>
            <a:r>
              <a:rPr lang="en-US" sz="1200" dirty="0">
                <a:solidFill>
                  <a:schemeClr val="tx1"/>
                </a:solidFill>
                <a:ea typeface="Times New Roman" pitchFamily="18" charset="0"/>
                <a:cs typeface="Times New Roman" pitchFamily="18" charset="0"/>
              </a:rPr>
              <a:t>………………………………………………………………………………………………………………………………………….</a:t>
            </a:r>
          </a:p>
          <a:p>
            <a:pPr fontAlgn="base">
              <a:lnSpc>
                <a:spcPct val="150000"/>
              </a:lnSpc>
              <a:spcBef>
                <a:spcPct val="0"/>
              </a:spcBef>
              <a:spcAft>
                <a:spcPct val="0"/>
              </a:spcAft>
              <a:tabLst>
                <a:tab pos="179388" algn="l"/>
                <a:tab pos="539750" algn="l"/>
              </a:tabLst>
            </a:pPr>
            <a:r>
              <a:rPr lang="en-US" sz="1200" dirty="0">
                <a:solidFill>
                  <a:schemeClr val="tx1"/>
                </a:solidFill>
                <a:ea typeface="Times New Roman" pitchFamily="18" charset="0"/>
                <a:cs typeface="Times New Roman" pitchFamily="18" charset="0"/>
              </a:rPr>
              <a:t>………………………………………………………………………………………………………………………………………….</a:t>
            </a:r>
          </a:p>
          <a:p>
            <a:pPr fontAlgn="base">
              <a:lnSpc>
                <a:spcPct val="150000"/>
              </a:lnSpc>
              <a:spcBef>
                <a:spcPct val="0"/>
              </a:spcBef>
              <a:spcAft>
                <a:spcPct val="0"/>
              </a:spcAft>
              <a:tabLst>
                <a:tab pos="179388" algn="l"/>
                <a:tab pos="539750" algn="l"/>
              </a:tabLst>
            </a:pPr>
            <a:r>
              <a:rPr lang="en-US" sz="1200" dirty="0">
                <a:solidFill>
                  <a:schemeClr val="tx1"/>
                </a:solidFill>
                <a:ea typeface="Times New Roman" pitchFamily="18" charset="0"/>
                <a:cs typeface="Times New Roman" pitchFamily="18" charset="0"/>
              </a:rPr>
              <a:t>………………………………………………………………………………………………………………………………………….</a:t>
            </a:r>
          </a:p>
          <a:p>
            <a:pPr fontAlgn="base">
              <a:lnSpc>
                <a:spcPct val="150000"/>
              </a:lnSpc>
              <a:spcBef>
                <a:spcPct val="0"/>
              </a:spcBef>
              <a:spcAft>
                <a:spcPct val="0"/>
              </a:spcAft>
              <a:tabLst>
                <a:tab pos="179388" algn="l"/>
                <a:tab pos="539750" algn="l"/>
              </a:tabLst>
            </a:pPr>
            <a:r>
              <a:rPr lang="en-US" sz="1200" dirty="0">
                <a:solidFill>
                  <a:schemeClr val="tx1"/>
                </a:solidFill>
                <a:ea typeface="Times New Roman" pitchFamily="18" charset="0"/>
                <a:cs typeface="Times New Roman" pitchFamily="18" charset="0"/>
              </a:rPr>
              <a:t>………………………………………………………………………………………………………………………………………….</a:t>
            </a:r>
            <a:endParaRPr lang="en-GB" sz="1200" dirty="0"/>
          </a:p>
        </p:txBody>
      </p:sp>
      <p:pic>
        <p:nvPicPr>
          <p:cNvPr id="56322" name="Picture 2" descr="phys_gc_3063_figure_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56300" y="89015"/>
            <a:ext cx="3138956" cy="1159540"/>
          </a:xfrm>
          <a:prstGeom prst="rect">
            <a:avLst/>
          </a:prstGeom>
          <a:noFill/>
          <a:ln w="9525">
            <a:noFill/>
            <a:miter lim="800000"/>
            <a:headEnd/>
            <a:tailEnd/>
          </a:ln>
        </p:spPr>
      </p:pic>
      <p:pic>
        <p:nvPicPr>
          <p:cNvPr id="56323" name="Picture 3" descr="phys_gc_3063_figure_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5656" y="1248555"/>
            <a:ext cx="3041650" cy="1092741"/>
          </a:xfrm>
          <a:prstGeom prst="rect">
            <a:avLst/>
          </a:prstGeom>
          <a:noFill/>
          <a:ln w="9525">
            <a:noFill/>
            <a:miter lim="800000"/>
            <a:headEnd/>
            <a:tailEnd/>
          </a:ln>
        </p:spPr>
      </p:pic>
      <p:sp>
        <p:nvSpPr>
          <p:cNvPr id="12" name="Oval 11">
            <a:extLst>
              <a:ext uri="{FF2B5EF4-FFF2-40B4-BE49-F238E27FC236}">
                <a16:creationId xmlns:a16="http://schemas.microsoft.com/office/drawing/2014/main" id="{713513EF-6184-405D-9A7C-D2E3460E36E2}"/>
              </a:ext>
            </a:extLst>
          </p:cNvPr>
          <p:cNvSpPr/>
          <p:nvPr/>
        </p:nvSpPr>
        <p:spPr>
          <a:xfrm>
            <a:off x="6093536" y="3072880"/>
            <a:ext cx="584200" cy="584200"/>
          </a:xfrm>
          <a:prstGeom prst="ellipse">
            <a:avLst/>
          </a:prstGeom>
        </p:spPr>
        <p:style>
          <a:lnRef idx="2">
            <a:schemeClr val="accent4"/>
          </a:lnRef>
          <a:fillRef idx="1">
            <a:schemeClr val="lt1"/>
          </a:fillRef>
          <a:effectRef idx="0">
            <a:schemeClr val="accent4"/>
          </a:effectRef>
          <a:fontRef idx="minor">
            <a:schemeClr val="dk1"/>
          </a:fontRef>
        </p:style>
        <p:txBody>
          <a:bodyPr wrap="square" rtlCol="0" anchor="t">
            <a:spAutoFit/>
          </a:bodyPr>
          <a:lstStyle/>
          <a:p>
            <a:pPr algn="ctr"/>
            <a:r>
              <a:rPr lang="en-GB" sz="2000" b="1" dirty="0"/>
              <a:t>A</a:t>
            </a:r>
          </a:p>
        </p:txBody>
      </p:sp>
      <p:sp>
        <p:nvSpPr>
          <p:cNvPr id="13" name="Oval 12">
            <a:extLst>
              <a:ext uri="{FF2B5EF4-FFF2-40B4-BE49-F238E27FC236}">
                <a16:creationId xmlns:a16="http://schemas.microsoft.com/office/drawing/2014/main" id="{B26A803F-C3FE-40C8-B925-7C501D24F6F4}"/>
              </a:ext>
            </a:extLst>
          </p:cNvPr>
          <p:cNvSpPr/>
          <p:nvPr/>
        </p:nvSpPr>
        <p:spPr>
          <a:xfrm>
            <a:off x="6093536" y="4892817"/>
            <a:ext cx="584200" cy="584200"/>
          </a:xfrm>
          <a:prstGeom prst="ellipse">
            <a:avLst/>
          </a:prstGeom>
        </p:spPr>
        <p:style>
          <a:lnRef idx="2">
            <a:schemeClr val="accent4"/>
          </a:lnRef>
          <a:fillRef idx="1">
            <a:schemeClr val="lt1"/>
          </a:fillRef>
          <a:effectRef idx="0">
            <a:schemeClr val="accent4"/>
          </a:effectRef>
          <a:fontRef idx="minor">
            <a:schemeClr val="dk1"/>
          </a:fontRef>
        </p:style>
        <p:txBody>
          <a:bodyPr wrap="square" rtlCol="0" anchor="t">
            <a:spAutoFit/>
          </a:bodyPr>
          <a:lstStyle/>
          <a:p>
            <a:pPr algn="ctr"/>
            <a:r>
              <a:rPr lang="en-GB" sz="2000" b="1" dirty="0"/>
              <a:t>B</a:t>
            </a:r>
          </a:p>
        </p:txBody>
      </p:sp>
      <p:sp>
        <p:nvSpPr>
          <p:cNvPr id="14" name="Rectangle 1">
            <a:extLst>
              <a:ext uri="{FF2B5EF4-FFF2-40B4-BE49-F238E27FC236}">
                <a16:creationId xmlns:a16="http://schemas.microsoft.com/office/drawing/2014/main" id="{16AA20E8-A2BB-4868-8204-BC78A2CE4AF7}"/>
              </a:ext>
            </a:extLst>
          </p:cNvPr>
          <p:cNvSpPr>
            <a:spLocks noChangeArrowheads="1"/>
          </p:cNvSpPr>
          <p:nvPr/>
        </p:nvSpPr>
        <p:spPr bwMode="auto">
          <a:xfrm>
            <a:off x="1262410" y="887782"/>
            <a:ext cx="3280259" cy="369332"/>
          </a:xfrm>
          <a:prstGeom prst="rect">
            <a:avLst/>
          </a:prstGeom>
          <a:ln>
            <a:headEnd/>
            <a:tailEn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anchor="t" anchorCtr="0" compatLnSpc="1">
            <a:prstTxWarp prst="textNoShape">
              <a:avLst/>
            </a:prstTxWarp>
            <a:spAutoFit/>
          </a:bodyPr>
          <a:lstStyle/>
          <a:p>
            <a:pPr fontAlgn="base">
              <a:spcBef>
                <a:spcPct val="0"/>
              </a:spcBef>
              <a:spcAft>
                <a:spcPct val="0"/>
              </a:spcAft>
              <a:tabLst>
                <a:tab pos="179388" algn="l"/>
                <a:tab pos="539750" algn="l"/>
              </a:tabLst>
            </a:pPr>
            <a:r>
              <a:rPr lang="en-US" dirty="0"/>
              <a:t>P = VI  so P</a:t>
            </a:r>
            <a:r>
              <a:rPr lang="en-US" baseline="-25000" dirty="0"/>
              <a:t>p</a:t>
            </a:r>
            <a:r>
              <a:rPr lang="en-US" dirty="0"/>
              <a:t> = P</a:t>
            </a:r>
            <a:r>
              <a:rPr lang="en-US" baseline="-25000" dirty="0"/>
              <a:t>s</a:t>
            </a:r>
            <a:r>
              <a:rPr lang="en-US" dirty="0"/>
              <a:t>  OR   </a:t>
            </a:r>
            <a:r>
              <a:rPr lang="en-US" dirty="0" err="1"/>
              <a:t>V</a:t>
            </a:r>
            <a:r>
              <a:rPr lang="en-US" baseline="-25000" dirty="0" err="1"/>
              <a:t>p</a:t>
            </a:r>
            <a:r>
              <a:rPr lang="en-US" dirty="0" err="1"/>
              <a:t>I</a:t>
            </a:r>
            <a:r>
              <a:rPr lang="en-US" baseline="-25000" dirty="0" err="1"/>
              <a:t>p</a:t>
            </a:r>
            <a:r>
              <a:rPr lang="en-US" dirty="0"/>
              <a:t> = </a:t>
            </a:r>
            <a:r>
              <a:rPr lang="en-US" dirty="0" err="1"/>
              <a:t>V</a:t>
            </a:r>
            <a:r>
              <a:rPr lang="en-US" baseline="-25000" dirty="0" err="1"/>
              <a:t>s</a:t>
            </a:r>
            <a:r>
              <a:rPr lang="en-US" dirty="0" err="1"/>
              <a:t>I</a:t>
            </a:r>
            <a:r>
              <a:rPr lang="en-US" baseline="-25000" dirty="0" err="1"/>
              <a:t>s</a:t>
            </a:r>
            <a:endParaRPr lang="en-GB" baseline="-25000" dirty="0"/>
          </a:p>
        </p:txBody>
      </p:sp>
      <p:sp>
        <p:nvSpPr>
          <p:cNvPr id="15" name="Rectangle 1">
            <a:extLst>
              <a:ext uri="{FF2B5EF4-FFF2-40B4-BE49-F238E27FC236}">
                <a16:creationId xmlns:a16="http://schemas.microsoft.com/office/drawing/2014/main" id="{B8CF0502-D9A2-4755-957C-F3B1960BB567}"/>
              </a:ext>
            </a:extLst>
          </p:cNvPr>
          <p:cNvSpPr>
            <a:spLocks noChangeArrowheads="1"/>
          </p:cNvSpPr>
          <p:nvPr/>
        </p:nvSpPr>
        <p:spPr bwMode="auto">
          <a:xfrm>
            <a:off x="2951481" y="2688574"/>
            <a:ext cx="2933700" cy="400110"/>
          </a:xfrm>
          <a:prstGeom prst="rect">
            <a:avLst/>
          </a:prstGeom>
          <a:ln>
            <a:headEnd/>
            <a:tailEn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anchor="t" anchorCtr="0" compatLnSpc="1">
            <a:prstTxWarp prst="textNoShape">
              <a:avLst/>
            </a:prstTxWarp>
            <a:spAutoFit/>
          </a:bodyPr>
          <a:lstStyle/>
          <a:p>
            <a:pPr fontAlgn="base">
              <a:spcBef>
                <a:spcPct val="0"/>
              </a:spcBef>
              <a:spcAft>
                <a:spcPct val="0"/>
              </a:spcAft>
              <a:tabLst>
                <a:tab pos="179388" algn="l"/>
                <a:tab pos="539750" algn="l"/>
              </a:tabLst>
            </a:pPr>
            <a:r>
              <a:rPr lang="en-US" sz="2000" dirty="0"/>
              <a:t>30W/9V = 3.194A </a:t>
            </a:r>
            <a:r>
              <a:rPr lang="en-US" sz="2000" b="1" dirty="0">
                <a:solidFill>
                  <a:srgbClr val="7030A0"/>
                </a:solidFill>
              </a:rPr>
              <a:t>= 3.2A</a:t>
            </a:r>
            <a:r>
              <a:rPr lang="en-US" sz="2000" dirty="0"/>
              <a:t> </a:t>
            </a:r>
          </a:p>
        </p:txBody>
      </p:sp>
      <p:sp>
        <p:nvSpPr>
          <p:cNvPr id="16" name="Rectangle 1">
            <a:extLst>
              <a:ext uri="{FF2B5EF4-FFF2-40B4-BE49-F238E27FC236}">
                <a16:creationId xmlns:a16="http://schemas.microsoft.com/office/drawing/2014/main" id="{7FF50F63-1DAE-4FC5-BC45-8DBAE09D1227}"/>
              </a:ext>
            </a:extLst>
          </p:cNvPr>
          <p:cNvSpPr>
            <a:spLocks noChangeArrowheads="1"/>
          </p:cNvSpPr>
          <p:nvPr/>
        </p:nvSpPr>
        <p:spPr bwMode="auto">
          <a:xfrm>
            <a:off x="495300" y="3394776"/>
            <a:ext cx="2232661" cy="400110"/>
          </a:xfrm>
          <a:prstGeom prst="rect">
            <a:avLst/>
          </a:prstGeom>
          <a:ln>
            <a:headEnd/>
            <a:tailEn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anchor="t" anchorCtr="0" compatLnSpc="1">
            <a:prstTxWarp prst="textNoShape">
              <a:avLst/>
            </a:prstTxWarp>
            <a:spAutoFit/>
          </a:bodyPr>
          <a:lstStyle/>
          <a:p>
            <a:pPr fontAlgn="base">
              <a:spcBef>
                <a:spcPct val="0"/>
              </a:spcBef>
              <a:spcAft>
                <a:spcPct val="0"/>
              </a:spcAft>
              <a:tabLst>
                <a:tab pos="179388" algn="l"/>
                <a:tab pos="539750" algn="l"/>
              </a:tabLst>
            </a:pPr>
            <a:r>
              <a:rPr lang="en-US" sz="2000" dirty="0"/>
              <a:t>(200/50)*20= </a:t>
            </a:r>
            <a:r>
              <a:rPr lang="en-US" sz="2000" b="1" dirty="0">
                <a:solidFill>
                  <a:srgbClr val="7030A0"/>
                </a:solidFill>
              </a:rPr>
              <a:t>80V</a:t>
            </a:r>
          </a:p>
        </p:txBody>
      </p:sp>
      <p:sp>
        <p:nvSpPr>
          <p:cNvPr id="17" name="Rectangle 1">
            <a:extLst>
              <a:ext uri="{FF2B5EF4-FFF2-40B4-BE49-F238E27FC236}">
                <a16:creationId xmlns:a16="http://schemas.microsoft.com/office/drawing/2014/main" id="{4F5372B6-196E-46EA-968D-5B4DA625B82D}"/>
              </a:ext>
            </a:extLst>
          </p:cNvPr>
          <p:cNvSpPr>
            <a:spLocks noChangeArrowheads="1"/>
          </p:cNvSpPr>
          <p:nvPr/>
        </p:nvSpPr>
        <p:spPr bwMode="auto">
          <a:xfrm>
            <a:off x="3166503" y="3396627"/>
            <a:ext cx="2232660" cy="400110"/>
          </a:xfrm>
          <a:prstGeom prst="rect">
            <a:avLst/>
          </a:prstGeom>
          <a:ln>
            <a:headEnd/>
            <a:tailEn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anchor="t" anchorCtr="0" compatLnSpc="1">
            <a:prstTxWarp prst="textNoShape">
              <a:avLst/>
            </a:prstTxWarp>
            <a:spAutoFit/>
          </a:bodyPr>
          <a:lstStyle/>
          <a:p>
            <a:pPr fontAlgn="base">
              <a:spcBef>
                <a:spcPct val="0"/>
              </a:spcBef>
              <a:spcAft>
                <a:spcPct val="0"/>
              </a:spcAft>
              <a:tabLst>
                <a:tab pos="179388" algn="l"/>
                <a:tab pos="539750" algn="l"/>
              </a:tabLst>
            </a:pPr>
            <a:r>
              <a:rPr lang="en-US" sz="2000" dirty="0"/>
              <a:t>(25/100) * 20 = </a:t>
            </a:r>
            <a:r>
              <a:rPr lang="en-US" sz="2000" b="1" dirty="0">
                <a:solidFill>
                  <a:srgbClr val="7030A0"/>
                </a:solidFill>
              </a:rPr>
              <a:t>5V</a:t>
            </a:r>
            <a:endParaRPr lang="en-GB" sz="2000" b="1" dirty="0">
              <a:solidFill>
                <a:srgbClr val="7030A0"/>
              </a:solidFill>
            </a:endParaRPr>
          </a:p>
        </p:txBody>
      </p:sp>
      <p:sp>
        <p:nvSpPr>
          <p:cNvPr id="18" name="Rectangle 1">
            <a:extLst>
              <a:ext uri="{FF2B5EF4-FFF2-40B4-BE49-F238E27FC236}">
                <a16:creationId xmlns:a16="http://schemas.microsoft.com/office/drawing/2014/main" id="{3DA96A87-CA45-4C0D-BC5A-010D8311FCE3}"/>
              </a:ext>
            </a:extLst>
          </p:cNvPr>
          <p:cNvSpPr>
            <a:spLocks noChangeArrowheads="1"/>
          </p:cNvSpPr>
          <p:nvPr/>
        </p:nvSpPr>
        <p:spPr bwMode="auto">
          <a:xfrm>
            <a:off x="1061721" y="1898614"/>
            <a:ext cx="3779520" cy="400110"/>
          </a:xfrm>
          <a:prstGeom prst="rect">
            <a:avLst/>
          </a:prstGeom>
          <a:ln>
            <a:headEnd/>
            <a:tailEn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anchor="t" anchorCtr="0" compatLnSpc="1">
            <a:prstTxWarp prst="textNoShape">
              <a:avLst/>
            </a:prstTxWarp>
            <a:spAutoFit/>
          </a:bodyPr>
          <a:lstStyle/>
          <a:p>
            <a:pPr fontAlgn="base">
              <a:spcBef>
                <a:spcPct val="0"/>
              </a:spcBef>
              <a:spcAft>
                <a:spcPct val="0"/>
              </a:spcAft>
              <a:tabLst>
                <a:tab pos="179388" algn="l"/>
                <a:tab pos="539750" algn="l"/>
              </a:tabLst>
            </a:pPr>
            <a:r>
              <a:rPr lang="en-US" sz="2000" dirty="0"/>
              <a:t>0.125</a:t>
            </a:r>
            <a:r>
              <a:rPr lang="en-US" sz="2000" baseline="30000" dirty="0"/>
              <a:t> </a:t>
            </a:r>
            <a:r>
              <a:rPr lang="en-US" sz="2000" dirty="0"/>
              <a:t>A </a:t>
            </a:r>
            <a:r>
              <a:rPr lang="en-GB" sz="2000" dirty="0"/>
              <a:t>×</a:t>
            </a:r>
            <a:r>
              <a:rPr lang="en-US" sz="2000" dirty="0"/>
              <a:t> 230</a:t>
            </a:r>
            <a:r>
              <a:rPr lang="en-US" sz="2000" baseline="30000" dirty="0"/>
              <a:t> </a:t>
            </a:r>
            <a:r>
              <a:rPr lang="en-US" sz="2000" dirty="0"/>
              <a:t>V </a:t>
            </a:r>
            <a:r>
              <a:rPr lang="en-US" sz="2000" dirty="0">
                <a:sym typeface="Symbol"/>
              </a:rPr>
              <a:t></a:t>
            </a:r>
            <a:r>
              <a:rPr lang="en-US" sz="2000" dirty="0"/>
              <a:t> 28.75</a:t>
            </a:r>
            <a:r>
              <a:rPr lang="en-US" sz="2000" baseline="30000" dirty="0"/>
              <a:t> </a:t>
            </a:r>
            <a:r>
              <a:rPr lang="en-US" sz="2000" dirty="0"/>
              <a:t>W </a:t>
            </a:r>
            <a:r>
              <a:rPr lang="en-US" sz="2000" b="1" dirty="0">
                <a:solidFill>
                  <a:srgbClr val="7030A0"/>
                </a:solidFill>
              </a:rPr>
              <a:t>= 29W </a:t>
            </a:r>
          </a:p>
        </p:txBody>
      </p:sp>
      <p:sp>
        <p:nvSpPr>
          <p:cNvPr id="19" name="Rectangle 1">
            <a:extLst>
              <a:ext uri="{FF2B5EF4-FFF2-40B4-BE49-F238E27FC236}">
                <a16:creationId xmlns:a16="http://schemas.microsoft.com/office/drawing/2014/main" id="{CE039957-8033-4AE0-8DE7-0DACE376BCC7}"/>
              </a:ext>
            </a:extLst>
          </p:cNvPr>
          <p:cNvSpPr>
            <a:spLocks noChangeArrowheads="1"/>
          </p:cNvSpPr>
          <p:nvPr/>
        </p:nvSpPr>
        <p:spPr bwMode="auto">
          <a:xfrm>
            <a:off x="1337702" y="4140885"/>
            <a:ext cx="4237598" cy="369332"/>
          </a:xfrm>
          <a:prstGeom prst="rect">
            <a:avLst/>
          </a:prstGeom>
          <a:ln>
            <a:headEnd/>
            <a:tailEn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anchor="t" anchorCtr="0" compatLnSpc="1">
            <a:prstTxWarp prst="textNoShape">
              <a:avLst/>
            </a:prstTxWarp>
            <a:spAutoFit/>
          </a:bodyPr>
          <a:lstStyle/>
          <a:p>
            <a:pPr fontAlgn="base">
              <a:spcBef>
                <a:spcPct val="0"/>
              </a:spcBef>
              <a:spcAft>
                <a:spcPct val="0"/>
              </a:spcAft>
              <a:tabLst>
                <a:tab pos="179388" algn="l"/>
                <a:tab pos="539750" algn="l"/>
              </a:tabLst>
            </a:pPr>
            <a:r>
              <a:rPr lang="en-US" dirty="0"/>
              <a:t>250*(2000/4000) = 125V  (V</a:t>
            </a:r>
            <a:r>
              <a:rPr lang="en-US" baseline="-25000" dirty="0"/>
              <a:t>s</a:t>
            </a:r>
            <a:r>
              <a:rPr lang="en-US" dirty="0"/>
              <a:t> correct)</a:t>
            </a:r>
            <a:endParaRPr lang="en-GB" b="1" dirty="0">
              <a:solidFill>
                <a:srgbClr val="7030A0"/>
              </a:solidFill>
            </a:endParaRPr>
          </a:p>
        </p:txBody>
      </p:sp>
      <p:sp>
        <p:nvSpPr>
          <p:cNvPr id="23" name="Rectangle 1">
            <a:extLst>
              <a:ext uri="{FF2B5EF4-FFF2-40B4-BE49-F238E27FC236}">
                <a16:creationId xmlns:a16="http://schemas.microsoft.com/office/drawing/2014/main" id="{374BD074-BF78-4EA5-88A1-8693CB914B3E}"/>
              </a:ext>
            </a:extLst>
          </p:cNvPr>
          <p:cNvSpPr>
            <a:spLocks noChangeArrowheads="1"/>
          </p:cNvSpPr>
          <p:nvPr/>
        </p:nvSpPr>
        <p:spPr bwMode="auto">
          <a:xfrm>
            <a:off x="1296307" y="4655760"/>
            <a:ext cx="4729920" cy="369332"/>
          </a:xfrm>
          <a:prstGeom prst="rect">
            <a:avLst/>
          </a:prstGeom>
          <a:ln>
            <a:headEnd/>
            <a:tailEn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anchor="t" anchorCtr="0" compatLnSpc="1">
            <a:prstTxWarp prst="textNoShape">
              <a:avLst/>
            </a:prstTxWarp>
            <a:spAutoFit/>
          </a:bodyPr>
          <a:lstStyle/>
          <a:p>
            <a:pPr fontAlgn="base">
              <a:spcBef>
                <a:spcPct val="0"/>
              </a:spcBef>
              <a:spcAft>
                <a:spcPct val="0"/>
              </a:spcAft>
              <a:tabLst>
                <a:tab pos="179388" algn="l"/>
                <a:tab pos="539750" algn="l"/>
              </a:tabLst>
            </a:pPr>
            <a:r>
              <a:rPr lang="en-US" dirty="0"/>
              <a:t>7500*(11,000/25,000) = 3300 N</a:t>
            </a:r>
            <a:r>
              <a:rPr lang="en-US" baseline="-25000" dirty="0"/>
              <a:t>s</a:t>
            </a:r>
            <a:r>
              <a:rPr lang="en-US" dirty="0"/>
              <a:t>  (correct)</a:t>
            </a:r>
            <a:endParaRPr lang="en-GB" b="1" dirty="0">
              <a:solidFill>
                <a:srgbClr val="7030A0"/>
              </a:solidFill>
            </a:endParaRPr>
          </a:p>
        </p:txBody>
      </p:sp>
      <p:pic>
        <p:nvPicPr>
          <p:cNvPr id="24" name="Picture 2" descr="http://www.houghtonmifflinbooks.com/booksellers/press_release/studentscience/gif/transformer1.gif">
            <a:extLst>
              <a:ext uri="{FF2B5EF4-FFF2-40B4-BE49-F238E27FC236}">
                <a16:creationId xmlns:a16="http://schemas.microsoft.com/office/drawing/2014/main" id="{29110F25-288E-4C65-9374-7C54F8E59A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b="4671"/>
          <a:stretch>
            <a:fillRect/>
          </a:stretch>
        </p:blipFill>
        <p:spPr bwMode="auto">
          <a:xfrm>
            <a:off x="4282833" y="5395246"/>
            <a:ext cx="1450752" cy="1266830"/>
          </a:xfrm>
          <a:prstGeom prst="rect">
            <a:avLst/>
          </a:prstGeom>
          <a:noFill/>
        </p:spPr>
      </p:pic>
      <p:sp>
        <p:nvSpPr>
          <p:cNvPr id="26" name="Rectangle 1">
            <a:extLst>
              <a:ext uri="{FF2B5EF4-FFF2-40B4-BE49-F238E27FC236}">
                <a16:creationId xmlns:a16="http://schemas.microsoft.com/office/drawing/2014/main" id="{99F8F7BA-AD75-405A-AA53-EC80B0884E32}"/>
              </a:ext>
            </a:extLst>
          </p:cNvPr>
          <p:cNvSpPr>
            <a:spLocks noChangeArrowheads="1"/>
          </p:cNvSpPr>
          <p:nvPr/>
        </p:nvSpPr>
        <p:spPr bwMode="auto">
          <a:xfrm>
            <a:off x="274454" y="5461747"/>
            <a:ext cx="3941070" cy="1200329"/>
          </a:xfrm>
          <a:prstGeom prst="rect">
            <a:avLst/>
          </a:prstGeom>
          <a:ln>
            <a:headEnd/>
            <a:tailEn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anchor="t" anchorCtr="0" compatLnSpc="1">
            <a:prstTxWarp prst="textNoShape">
              <a:avLst/>
            </a:prstTxWarp>
            <a:spAutoFit/>
          </a:bodyPr>
          <a:lstStyle/>
          <a:p>
            <a:pPr fontAlgn="base">
              <a:spcBef>
                <a:spcPct val="0"/>
              </a:spcBef>
              <a:spcAft>
                <a:spcPct val="0"/>
              </a:spcAft>
              <a:tabLst>
                <a:tab pos="179388" algn="l"/>
                <a:tab pos="539750" algn="l"/>
              </a:tabLst>
            </a:pPr>
            <a:r>
              <a:rPr lang="en-US" dirty="0"/>
              <a:t>Foreign holiday to some countries (or vice versa) where they use other PD’s. A device would work slower or may burn out with the wrong Power delivery. </a:t>
            </a:r>
            <a:endParaRPr lang="en-GB" b="1" dirty="0">
              <a:solidFill>
                <a:srgbClr val="7030A0"/>
              </a:solidFill>
            </a:endParaRPr>
          </a:p>
        </p:txBody>
      </p:sp>
    </p:spTree>
    <p:extLst>
      <p:ext uri="{BB962C8B-B14F-4D97-AF65-F5344CB8AC3E}">
        <p14:creationId xmlns:p14="http://schemas.microsoft.com/office/powerpoint/2010/main" val="1884242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3" grpId="0" animBg="1"/>
      <p:bldP spid="2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Transformers – Results....</a:t>
            </a:r>
          </a:p>
        </p:txBody>
      </p:sp>
      <p:pic>
        <p:nvPicPr>
          <p:cNvPr id="259076" name="Picture 4" descr="http://www.practicalphysics.org/imageLibrary/jpeg400/225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28143" y="152646"/>
            <a:ext cx="2932065" cy="4517624"/>
          </a:xfrm>
          <a:prstGeom prst="rect">
            <a:avLst/>
          </a:prstGeom>
          <a:noFill/>
        </p:spPr>
      </p:pic>
      <p:graphicFrame>
        <p:nvGraphicFramePr>
          <p:cNvPr id="7" name="Table 6"/>
          <p:cNvGraphicFramePr>
            <a:graphicFrameLocks noGrp="1"/>
          </p:cNvGraphicFramePr>
          <p:nvPr>
            <p:extLst>
              <p:ext uri="{D42A27DB-BD31-4B8C-83A1-F6EECF244321}">
                <p14:modId xmlns:p14="http://schemas.microsoft.com/office/powerpoint/2010/main" val="3196755778"/>
              </p:ext>
            </p:extLst>
          </p:nvPr>
        </p:nvGraphicFramePr>
        <p:xfrm>
          <a:off x="95082" y="4734452"/>
          <a:ext cx="5093617" cy="1981185"/>
        </p:xfrm>
        <a:graphic>
          <a:graphicData uri="http://schemas.openxmlformats.org/drawingml/2006/table">
            <a:tbl>
              <a:tblPr firstRow="1" bandRow="1">
                <a:tableStyleId>{2D5ABB26-0587-4C30-8999-92F81FD0307C}</a:tableStyleId>
              </a:tblPr>
              <a:tblGrid>
                <a:gridCol w="1378118">
                  <a:extLst>
                    <a:ext uri="{9D8B030D-6E8A-4147-A177-3AD203B41FA5}">
                      <a16:colId xmlns:a16="http://schemas.microsoft.com/office/drawing/2014/main" val="20000"/>
                    </a:ext>
                  </a:extLst>
                </a:gridCol>
                <a:gridCol w="1168691">
                  <a:extLst>
                    <a:ext uri="{9D8B030D-6E8A-4147-A177-3AD203B41FA5}">
                      <a16:colId xmlns:a16="http://schemas.microsoft.com/office/drawing/2014/main" val="20001"/>
                    </a:ext>
                  </a:extLst>
                </a:gridCol>
                <a:gridCol w="1273404">
                  <a:extLst>
                    <a:ext uri="{9D8B030D-6E8A-4147-A177-3AD203B41FA5}">
                      <a16:colId xmlns:a16="http://schemas.microsoft.com/office/drawing/2014/main" val="20002"/>
                    </a:ext>
                  </a:extLst>
                </a:gridCol>
                <a:gridCol w="1273404">
                  <a:extLst>
                    <a:ext uri="{9D8B030D-6E8A-4147-A177-3AD203B41FA5}">
                      <a16:colId xmlns:a16="http://schemas.microsoft.com/office/drawing/2014/main" val="20003"/>
                    </a:ext>
                  </a:extLst>
                </a:gridCol>
              </a:tblGrid>
              <a:tr h="825493">
                <a:tc>
                  <a:txBody>
                    <a:bodyPr/>
                    <a:lstStyle/>
                    <a:p>
                      <a:pPr algn="ctr"/>
                      <a:r>
                        <a:rPr lang="en-GB" sz="1600" b="1" dirty="0">
                          <a:solidFill>
                            <a:schemeClr val="tx1"/>
                          </a:solidFill>
                        </a:rPr>
                        <a:t>Turns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en-GB" sz="1600" b="1" dirty="0">
                          <a:solidFill>
                            <a:schemeClr val="tx1"/>
                          </a:solidFill>
                        </a:rPr>
                        <a:t>V, Voltage (V)</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en-GB" sz="1600" b="1" dirty="0">
                          <a:solidFill>
                            <a:schemeClr val="tx1"/>
                          </a:solidFill>
                        </a:rPr>
                        <a:t>I,</a:t>
                      </a:r>
                      <a:r>
                        <a:rPr lang="en-GB" sz="1600" b="1" baseline="0" dirty="0">
                          <a:solidFill>
                            <a:schemeClr val="tx1"/>
                          </a:solidFill>
                        </a:rPr>
                        <a:t> </a:t>
                      </a:r>
                      <a:r>
                        <a:rPr lang="en-GB" sz="1600" b="1" dirty="0">
                          <a:solidFill>
                            <a:schemeClr val="tx1"/>
                          </a:solidFill>
                        </a:rPr>
                        <a:t>Current (A)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en-GB" sz="1600" b="1" dirty="0">
                          <a:solidFill>
                            <a:schemeClr val="tx1"/>
                          </a:solidFill>
                        </a:rPr>
                        <a:t>P,</a:t>
                      </a:r>
                      <a:r>
                        <a:rPr lang="en-GB" sz="1600" b="1" baseline="0" dirty="0">
                          <a:solidFill>
                            <a:schemeClr val="tx1"/>
                          </a:solidFill>
                        </a:rPr>
                        <a:t> </a:t>
                      </a:r>
                      <a:r>
                        <a:rPr lang="en-GB" sz="1600" b="1" dirty="0">
                          <a:solidFill>
                            <a:schemeClr val="tx1"/>
                          </a:solidFill>
                        </a:rPr>
                        <a:t>Power,</a:t>
                      </a:r>
                      <a:r>
                        <a:rPr lang="en-GB" sz="1600" b="1" baseline="0" dirty="0">
                          <a:solidFill>
                            <a:schemeClr val="tx1"/>
                          </a:solidFill>
                        </a:rPr>
                        <a:t> W</a:t>
                      </a:r>
                      <a:endParaRPr lang="en-GB" sz="16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0000"/>
                  </a:ext>
                </a:extLst>
              </a:tr>
              <a:tr h="577846">
                <a:tc>
                  <a:txBody>
                    <a:bodyPr/>
                    <a:lstStyle/>
                    <a:p>
                      <a:pPr algn="ctr"/>
                      <a:r>
                        <a:rPr lang="en-GB" sz="1600" b="1" dirty="0">
                          <a:solidFill>
                            <a:schemeClr val="tx1"/>
                          </a:solidFill>
                        </a:rPr>
                        <a:t>10 Turns (</a:t>
                      </a:r>
                      <a:r>
                        <a:rPr lang="en-GB" sz="1600" b="1" dirty="0" err="1">
                          <a:solidFill>
                            <a:schemeClr val="tx1"/>
                          </a:solidFill>
                        </a:rPr>
                        <a:t>Np</a:t>
                      </a:r>
                      <a:r>
                        <a:rPr lang="en-GB" sz="1600" b="1" dirty="0">
                          <a:solidFill>
                            <a:schemeClr val="tx1"/>
                          </a:solidFill>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r>
                        <a:rPr lang="en-GB" sz="1600" dirty="0">
                          <a:solidFill>
                            <a:schemeClr val="tx1"/>
                          </a:solidFill>
                        </a:rPr>
                        <a:t>1.98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600" dirty="0">
                          <a:solidFill>
                            <a:schemeClr val="tx1"/>
                          </a:solidFill>
                        </a:rPr>
                        <a:t>0.25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600" dirty="0">
                          <a:solidFill>
                            <a:schemeClr val="tx1"/>
                          </a:solidFill>
                        </a:rPr>
                        <a:t>0.5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77846">
                <a:tc>
                  <a:txBody>
                    <a:bodyPr/>
                    <a:lstStyle/>
                    <a:p>
                      <a:pPr algn="ctr"/>
                      <a:r>
                        <a:rPr lang="en-GB" sz="1600" b="1" dirty="0">
                          <a:solidFill>
                            <a:schemeClr val="tx1"/>
                          </a:solidFill>
                        </a:rPr>
                        <a:t>20</a:t>
                      </a:r>
                      <a:r>
                        <a:rPr lang="en-GB" sz="1600" b="1" baseline="0" dirty="0">
                          <a:solidFill>
                            <a:schemeClr val="tx1"/>
                          </a:solidFill>
                        </a:rPr>
                        <a:t> Turns (Ns)</a:t>
                      </a:r>
                      <a:endParaRPr lang="en-GB" sz="16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r>
                        <a:rPr lang="en-GB" sz="1600" dirty="0">
                          <a:solidFill>
                            <a:schemeClr val="tx1"/>
                          </a:solidFill>
                        </a:rPr>
                        <a:t>3.96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600" dirty="0">
                          <a:solidFill>
                            <a:schemeClr val="tx1"/>
                          </a:solidFill>
                        </a:rPr>
                        <a:t>0.12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600" dirty="0">
                          <a:solidFill>
                            <a:schemeClr val="tx1"/>
                          </a:solidFill>
                        </a:rPr>
                        <a:t>0.48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8" name="Rectangle 7"/>
          <p:cNvSpPr/>
          <p:nvPr/>
        </p:nvSpPr>
        <p:spPr>
          <a:xfrm>
            <a:off x="5784593" y="5989647"/>
            <a:ext cx="3208635" cy="307777"/>
          </a:xfrm>
          <a:prstGeom prst="rect">
            <a:avLst/>
          </a:prstGeom>
        </p:spPr>
        <p:txBody>
          <a:bodyPr wrap="none">
            <a:spAutoFit/>
          </a:bodyPr>
          <a:lstStyle/>
          <a:p>
            <a:r>
              <a:rPr lang="en-GB" sz="1400" dirty="0">
                <a:hlinkClick r:id="rId3"/>
              </a:rPr>
              <a:t>http://en.wikipedia.org/wiki/Transformer</a:t>
            </a:r>
            <a:endParaRPr lang="en-GB" sz="1400" dirty="0"/>
          </a:p>
        </p:txBody>
      </p:sp>
      <p:sp>
        <p:nvSpPr>
          <p:cNvPr id="12" name="TextBox 11">
            <a:extLst>
              <a:ext uri="{FF2B5EF4-FFF2-40B4-BE49-F238E27FC236}">
                <a16:creationId xmlns:a16="http://schemas.microsoft.com/office/drawing/2014/main" id="{0C14328D-5EF6-42DF-AFB9-540962FFEA23}"/>
              </a:ext>
            </a:extLst>
          </p:cNvPr>
          <p:cNvSpPr txBox="1"/>
          <p:nvPr/>
        </p:nvSpPr>
        <p:spPr>
          <a:xfrm>
            <a:off x="150771" y="518632"/>
            <a:ext cx="5518509" cy="3785652"/>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sz="2000" dirty="0"/>
              <a:t>This was a real experiment conducted with 2V power supply where the </a:t>
            </a:r>
            <a:r>
              <a:rPr lang="en-GB" sz="2000" b="1" dirty="0">
                <a:solidFill>
                  <a:srgbClr val="7030A0"/>
                </a:solidFill>
              </a:rPr>
              <a:t>initial or primary current </a:t>
            </a:r>
            <a:r>
              <a:rPr lang="en-GB" sz="2000" dirty="0"/>
              <a:t>was </a:t>
            </a:r>
            <a:r>
              <a:rPr lang="en-GB" sz="2000" b="1" dirty="0">
                <a:solidFill>
                  <a:srgbClr val="7030A0"/>
                </a:solidFill>
              </a:rPr>
              <a:t>0.25A</a:t>
            </a:r>
            <a:r>
              <a:rPr lang="en-GB" sz="2000" dirty="0"/>
              <a:t>.  The input </a:t>
            </a:r>
            <a:r>
              <a:rPr lang="en-GB" sz="2000" b="1" dirty="0"/>
              <a:t>Power</a:t>
            </a:r>
            <a:r>
              <a:rPr lang="en-GB" sz="2000" dirty="0"/>
              <a:t> (P = VI) was found as </a:t>
            </a:r>
            <a:r>
              <a:rPr lang="en-GB" sz="2000" b="1" dirty="0" err="1">
                <a:solidFill>
                  <a:srgbClr val="7030A0"/>
                </a:solidFill>
              </a:rPr>
              <a:t>V</a:t>
            </a:r>
            <a:r>
              <a:rPr lang="en-GB" sz="2000" b="1" baseline="-25000" dirty="0" err="1">
                <a:solidFill>
                  <a:srgbClr val="7030A0"/>
                </a:solidFill>
              </a:rPr>
              <a:t>p</a:t>
            </a:r>
            <a:r>
              <a:rPr lang="en-GB" sz="2000" b="1" dirty="0" err="1">
                <a:solidFill>
                  <a:srgbClr val="7030A0"/>
                </a:solidFill>
              </a:rPr>
              <a:t>I</a:t>
            </a:r>
            <a:r>
              <a:rPr lang="en-GB" sz="2000" b="1" baseline="-25000" dirty="0" err="1">
                <a:solidFill>
                  <a:srgbClr val="7030A0"/>
                </a:solidFill>
              </a:rPr>
              <a:t>p</a:t>
            </a:r>
            <a:r>
              <a:rPr lang="en-GB" sz="2000" b="1" dirty="0">
                <a:solidFill>
                  <a:srgbClr val="7030A0"/>
                </a:solidFill>
              </a:rPr>
              <a:t> = 2 * 0.25 = 0.5W</a:t>
            </a:r>
          </a:p>
          <a:p>
            <a:endParaRPr lang="en-GB" sz="2000" dirty="0"/>
          </a:p>
          <a:p>
            <a:r>
              <a:rPr lang="en-GB" sz="2000" dirty="0"/>
              <a:t>However, when the </a:t>
            </a:r>
            <a:r>
              <a:rPr lang="en-GB" sz="2000" b="1" dirty="0">
                <a:solidFill>
                  <a:srgbClr val="7030A0"/>
                </a:solidFill>
              </a:rPr>
              <a:t>secondary potential difference </a:t>
            </a:r>
            <a:r>
              <a:rPr lang="en-GB" sz="2000" dirty="0"/>
              <a:t>was induced on the secondary as the number of turns had doubled we had stepped up the potential to nearly </a:t>
            </a:r>
            <a:r>
              <a:rPr lang="en-GB" sz="2000" b="1" dirty="0">
                <a:solidFill>
                  <a:srgbClr val="7030A0"/>
                </a:solidFill>
              </a:rPr>
              <a:t>4V</a:t>
            </a:r>
            <a:r>
              <a:rPr lang="en-GB" sz="2000" dirty="0"/>
              <a:t> and </a:t>
            </a:r>
            <a:r>
              <a:rPr lang="en-GB" sz="2000" b="1" dirty="0">
                <a:solidFill>
                  <a:srgbClr val="7030A0"/>
                </a:solidFill>
              </a:rPr>
              <a:t>halved</a:t>
            </a:r>
            <a:r>
              <a:rPr lang="en-GB" sz="2000" dirty="0"/>
              <a:t> the current flow to </a:t>
            </a:r>
            <a:r>
              <a:rPr lang="en-GB" sz="2000" b="1" dirty="0">
                <a:solidFill>
                  <a:srgbClr val="7030A0"/>
                </a:solidFill>
              </a:rPr>
              <a:t>0.12A</a:t>
            </a:r>
            <a:r>
              <a:rPr lang="en-GB" sz="2000" dirty="0"/>
              <a:t>. This meant the power passed through was only </a:t>
            </a:r>
            <a:r>
              <a:rPr lang="en-GB" sz="2000" b="1" dirty="0">
                <a:solidFill>
                  <a:srgbClr val="7030A0"/>
                </a:solidFill>
              </a:rPr>
              <a:t>0.48W</a:t>
            </a:r>
            <a:r>
              <a:rPr lang="en-GB" sz="2000" dirty="0"/>
              <a:t> so we had </a:t>
            </a:r>
            <a:r>
              <a:rPr lang="en-GB" sz="2000" b="1" dirty="0"/>
              <a:t>wasted</a:t>
            </a:r>
            <a:r>
              <a:rPr lang="en-GB" sz="2000" dirty="0"/>
              <a:t> some energy in </a:t>
            </a:r>
            <a:r>
              <a:rPr lang="en-GB" sz="2000" b="1" dirty="0">
                <a:solidFill>
                  <a:srgbClr val="7030A0"/>
                </a:solidFill>
              </a:rPr>
              <a:t>heating effects</a:t>
            </a:r>
            <a:r>
              <a:rPr lang="en-GB" sz="2000" dirty="0"/>
              <a:t> in the core.</a:t>
            </a:r>
          </a:p>
        </p:txBody>
      </p:sp>
      <mc:AlternateContent xmlns:mc="http://schemas.openxmlformats.org/markup-compatibility/2006" xmlns:a14="http://schemas.microsoft.com/office/drawing/2010/main">
        <mc:Choice Requires="a14">
          <p:sp>
            <p:nvSpPr>
              <p:cNvPr id="13" name="Object 1">
                <a:extLst>
                  <a:ext uri="{FF2B5EF4-FFF2-40B4-BE49-F238E27FC236}">
                    <a16:creationId xmlns:a16="http://schemas.microsoft.com/office/drawing/2014/main" id="{E74D54C7-407B-4613-9A2D-79ADE0C78BAD}"/>
                  </a:ext>
                </a:extLst>
              </p:cNvPr>
              <p:cNvSpPr txBox="1"/>
              <p:nvPr/>
            </p:nvSpPr>
            <p:spPr bwMode="auto">
              <a:xfrm>
                <a:off x="5558860" y="5005906"/>
                <a:ext cx="1284579" cy="719138"/>
              </a:xfrm>
              <a:prstGeom prst="rect">
                <a:avLst/>
              </a:prstGeom>
              <a:noFill/>
            </p:spPr>
            <p:txBody>
              <a:bodyPr>
                <a:noAutofit/>
              </a:bodyPr>
              <a:lstStyle/>
              <a:p>
                <a:pPr/>
                <a14:m>
                  <m:oMathPara xmlns:m="http://schemas.openxmlformats.org/officeDocument/2006/math">
                    <m:oMathParaPr>
                      <m:jc m:val="center"/>
                    </m:oMathParaPr>
                    <m:oMath xmlns:m="http://schemas.openxmlformats.org/officeDocument/2006/math">
                      <m:f>
                        <m:fPr>
                          <m:ctrlPr>
                            <a:rPr lang="en-GB" sz="2200" i="1" smtClean="0">
                              <a:solidFill>
                                <a:srgbClr val="000000"/>
                              </a:solidFill>
                              <a:latin typeface="Cambria Math" panose="02040503050406030204" pitchFamily="18" charset="0"/>
                            </a:rPr>
                          </m:ctrlPr>
                        </m:fPr>
                        <m:num>
                          <m:sSub>
                            <m:sSubPr>
                              <m:ctrlPr>
                                <a:rPr lang="en-GB" sz="2200" i="1">
                                  <a:solidFill>
                                    <a:srgbClr val="000000"/>
                                  </a:solidFill>
                                  <a:latin typeface="Cambria Math" panose="02040503050406030204" pitchFamily="18" charset="0"/>
                                </a:rPr>
                              </m:ctrlPr>
                            </m:sSubPr>
                            <m:e>
                              <m:r>
                                <a:rPr lang="en-GB" sz="2200" i="1">
                                  <a:solidFill>
                                    <a:srgbClr val="000000"/>
                                  </a:solidFill>
                                  <a:latin typeface="Cambria Math" panose="02040503050406030204" pitchFamily="18" charset="0"/>
                                </a:rPr>
                                <m:t>𝑉</m:t>
                              </m:r>
                            </m:e>
                            <m:sub>
                              <m:r>
                                <a:rPr lang="en-GB" sz="2200" i="1">
                                  <a:solidFill>
                                    <a:srgbClr val="000000"/>
                                  </a:solidFill>
                                  <a:latin typeface="Cambria Math" panose="02040503050406030204" pitchFamily="18" charset="0"/>
                                </a:rPr>
                                <m:t>𝑝</m:t>
                              </m:r>
                            </m:sub>
                          </m:sSub>
                        </m:num>
                        <m:den>
                          <m:sSub>
                            <m:sSubPr>
                              <m:ctrlPr>
                                <a:rPr lang="en-GB" sz="2200" i="1">
                                  <a:solidFill>
                                    <a:srgbClr val="000000"/>
                                  </a:solidFill>
                                  <a:latin typeface="Cambria Math" panose="02040503050406030204" pitchFamily="18" charset="0"/>
                                </a:rPr>
                              </m:ctrlPr>
                            </m:sSubPr>
                            <m:e>
                              <m:r>
                                <a:rPr lang="en-GB" sz="2200" i="1">
                                  <a:solidFill>
                                    <a:srgbClr val="000000"/>
                                  </a:solidFill>
                                  <a:latin typeface="Cambria Math" panose="02040503050406030204" pitchFamily="18" charset="0"/>
                                </a:rPr>
                                <m:t>𝑉</m:t>
                              </m:r>
                            </m:e>
                            <m:sub>
                              <m:r>
                                <a:rPr lang="en-GB" sz="2200" i="1">
                                  <a:solidFill>
                                    <a:srgbClr val="000000"/>
                                  </a:solidFill>
                                  <a:latin typeface="Cambria Math" panose="02040503050406030204" pitchFamily="18" charset="0"/>
                                </a:rPr>
                                <m:t>𝑠</m:t>
                              </m:r>
                            </m:sub>
                          </m:sSub>
                        </m:den>
                      </m:f>
                      <m:r>
                        <a:rPr lang="en-GB" sz="2200" i="1">
                          <a:solidFill>
                            <a:srgbClr val="000000"/>
                          </a:solidFill>
                          <a:latin typeface="Cambria Math" panose="02040503050406030204" pitchFamily="18" charset="0"/>
                        </a:rPr>
                        <m:t>=</m:t>
                      </m:r>
                      <m:f>
                        <m:fPr>
                          <m:ctrlPr>
                            <a:rPr lang="en-GB" sz="2200" i="1">
                              <a:solidFill>
                                <a:srgbClr val="000000"/>
                              </a:solidFill>
                              <a:latin typeface="Cambria Math" panose="02040503050406030204" pitchFamily="18" charset="0"/>
                            </a:rPr>
                          </m:ctrlPr>
                        </m:fPr>
                        <m:num>
                          <m:sSub>
                            <m:sSubPr>
                              <m:ctrlPr>
                                <a:rPr lang="en-GB" sz="2200" i="1">
                                  <a:solidFill>
                                    <a:srgbClr val="000000"/>
                                  </a:solidFill>
                                  <a:latin typeface="Cambria Math" panose="02040503050406030204" pitchFamily="18" charset="0"/>
                                </a:rPr>
                              </m:ctrlPr>
                            </m:sSubPr>
                            <m:e>
                              <m:r>
                                <a:rPr lang="en-GB" sz="2200" b="0" i="1" smtClean="0">
                                  <a:solidFill>
                                    <a:srgbClr val="000000"/>
                                  </a:solidFill>
                                  <a:latin typeface="Cambria Math" panose="02040503050406030204" pitchFamily="18" charset="0"/>
                                </a:rPr>
                                <m:t>𝑁</m:t>
                              </m:r>
                            </m:e>
                            <m:sub>
                              <m:r>
                                <a:rPr lang="en-GB" sz="2200" i="1">
                                  <a:solidFill>
                                    <a:srgbClr val="000000"/>
                                  </a:solidFill>
                                  <a:latin typeface="Cambria Math" panose="02040503050406030204" pitchFamily="18" charset="0"/>
                                </a:rPr>
                                <m:t>𝑝</m:t>
                              </m:r>
                            </m:sub>
                          </m:sSub>
                        </m:num>
                        <m:den>
                          <m:sSub>
                            <m:sSubPr>
                              <m:ctrlPr>
                                <a:rPr lang="en-GB" sz="2200" i="1">
                                  <a:solidFill>
                                    <a:srgbClr val="000000"/>
                                  </a:solidFill>
                                  <a:latin typeface="Cambria Math" panose="02040503050406030204" pitchFamily="18" charset="0"/>
                                </a:rPr>
                              </m:ctrlPr>
                            </m:sSubPr>
                            <m:e>
                              <m:r>
                                <a:rPr lang="en-GB" sz="2200" b="0" i="1" smtClean="0">
                                  <a:solidFill>
                                    <a:srgbClr val="000000"/>
                                  </a:solidFill>
                                  <a:latin typeface="Cambria Math" panose="02040503050406030204" pitchFamily="18" charset="0"/>
                                </a:rPr>
                                <m:t>𝑁</m:t>
                              </m:r>
                            </m:e>
                            <m:sub>
                              <m:r>
                                <a:rPr lang="en-GB" sz="2200" i="1">
                                  <a:solidFill>
                                    <a:srgbClr val="000000"/>
                                  </a:solidFill>
                                  <a:latin typeface="Cambria Math" panose="02040503050406030204" pitchFamily="18" charset="0"/>
                                </a:rPr>
                                <m:t>𝑠</m:t>
                              </m:r>
                            </m:sub>
                          </m:sSub>
                        </m:den>
                      </m:f>
                    </m:oMath>
                  </m:oMathPara>
                </a14:m>
                <a:endParaRPr lang="en-GB" sz="2200" dirty="0"/>
              </a:p>
            </p:txBody>
          </p:sp>
        </mc:Choice>
        <mc:Fallback xmlns="">
          <p:sp>
            <p:nvSpPr>
              <p:cNvPr id="13" name="Object 1">
                <a:extLst>
                  <a:ext uri="{FF2B5EF4-FFF2-40B4-BE49-F238E27FC236}">
                    <a16:creationId xmlns:a16="http://schemas.microsoft.com/office/drawing/2014/main" id="{E74D54C7-407B-4613-9A2D-79ADE0C78BAD}"/>
                  </a:ext>
                </a:extLst>
              </p:cNvPr>
              <p:cNvSpPr txBox="1">
                <a:spLocks noRot="1" noChangeAspect="1" noMove="1" noResize="1" noEditPoints="1" noAdjustHandles="1" noChangeArrowheads="1" noChangeShapeType="1" noTextEdit="1"/>
              </p:cNvSpPr>
              <p:nvPr/>
            </p:nvSpPr>
            <p:spPr bwMode="auto">
              <a:xfrm>
                <a:off x="5558860" y="5005906"/>
                <a:ext cx="1284579" cy="719138"/>
              </a:xfrm>
              <a:prstGeom prst="rect">
                <a:avLst/>
              </a:prstGeom>
              <a:blipFill>
                <a:blip r:embed="rId4"/>
                <a:stretch>
                  <a:fillRect b="-2542"/>
                </a:stretch>
              </a:blipFill>
            </p:spPr>
            <p:txBody>
              <a:bodyPr/>
              <a:lstStyle/>
              <a:p>
                <a:r>
                  <a:rPr lang="en-GB">
                    <a:noFill/>
                  </a:rPr>
                  <a:t> </a:t>
                </a:r>
              </a:p>
            </p:txBody>
          </p:sp>
        </mc:Fallback>
      </mc:AlternateContent>
      <p:graphicFrame>
        <p:nvGraphicFramePr>
          <p:cNvPr id="14" name="Object 2">
            <a:extLst>
              <a:ext uri="{FF2B5EF4-FFF2-40B4-BE49-F238E27FC236}">
                <a16:creationId xmlns:a16="http://schemas.microsoft.com/office/drawing/2014/main" id="{62D5FDDF-B8E5-4F66-A552-DCB687753291}"/>
              </a:ext>
            </a:extLst>
          </p:cNvPr>
          <p:cNvGraphicFramePr>
            <a:graphicFrameLocks noChangeAspect="1"/>
          </p:cNvGraphicFramePr>
          <p:nvPr>
            <p:extLst>
              <p:ext uri="{D42A27DB-BD31-4B8C-83A1-F6EECF244321}">
                <p14:modId xmlns:p14="http://schemas.microsoft.com/office/powerpoint/2010/main" val="1007736937"/>
              </p:ext>
            </p:extLst>
          </p:nvPr>
        </p:nvGraphicFramePr>
        <p:xfrm>
          <a:off x="7213600" y="4864341"/>
          <a:ext cx="1767024" cy="599549"/>
        </p:xfrm>
        <a:graphic>
          <a:graphicData uri="http://schemas.openxmlformats.org/presentationml/2006/ole">
            <mc:AlternateContent xmlns:mc="http://schemas.openxmlformats.org/markup-compatibility/2006">
              <mc:Choice xmlns:v="urn:schemas-microsoft-com:vml" Requires="v">
                <p:oleObj name="Equation" r:id="rId5" imgW="710891" imgH="241195" progId="Equation.3">
                  <p:embed/>
                </p:oleObj>
              </mc:Choice>
              <mc:Fallback>
                <p:oleObj name="Equation" r:id="rId5" imgW="710891" imgH="241195" progId="Equation.3">
                  <p:embed/>
                  <p:pic>
                    <p:nvPicPr>
                      <p:cNvPr id="14" name="Object 2">
                        <a:extLst>
                          <a:ext uri="{FF2B5EF4-FFF2-40B4-BE49-F238E27FC236}">
                            <a16:creationId xmlns:a16="http://schemas.microsoft.com/office/drawing/2014/main" id="{62D5FDDF-B8E5-4F66-A552-DCB68775329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13600" y="4864341"/>
                        <a:ext cx="1767024" cy="599549"/>
                      </a:xfrm>
                      <a:prstGeom prst="rect">
                        <a:avLst/>
                      </a:prstGeom>
                      <a:noFill/>
                    </p:spPr>
                  </p:pic>
                </p:oleObj>
              </mc:Fallback>
            </mc:AlternateContent>
          </a:graphicData>
        </a:graphic>
      </p:graphicFrame>
    </p:spTree>
    <p:extLst>
      <p:ext uri="{BB962C8B-B14F-4D97-AF65-F5344CB8AC3E}">
        <p14:creationId xmlns:p14="http://schemas.microsoft.com/office/powerpoint/2010/main" val="21973337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
            <a:ext cx="2444750" cy="396238"/>
          </a:xfrm>
        </p:spPr>
        <p:txBody>
          <a:bodyPr/>
          <a:lstStyle/>
          <a:p>
            <a:r>
              <a:rPr lang="en-GB" dirty="0"/>
              <a:t>Spaced Learning Review Question</a:t>
            </a:r>
          </a:p>
        </p:txBody>
      </p:sp>
      <p:sp>
        <p:nvSpPr>
          <p:cNvPr id="3" name="TextBox 2"/>
          <p:cNvSpPr txBox="1"/>
          <p:nvPr/>
        </p:nvSpPr>
        <p:spPr>
          <a:xfrm>
            <a:off x="2570673" y="2170"/>
            <a:ext cx="6495689" cy="1015663"/>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sz="2000" b="1" dirty="0"/>
              <a:t>Task 1… </a:t>
            </a:r>
            <a:r>
              <a:rPr lang="en-GB" sz="2000" dirty="0"/>
              <a:t>Answer the questions </a:t>
            </a:r>
            <a:r>
              <a:rPr lang="en-GB" sz="2000" b="1" dirty="0">
                <a:solidFill>
                  <a:srgbClr val="FF0000"/>
                </a:solidFill>
              </a:rPr>
              <a:t>on your own </a:t>
            </a:r>
            <a:r>
              <a:rPr lang="en-GB" sz="2000" dirty="0"/>
              <a:t>– write a clear answer and number in your book. Get as far as you can in the time you have….</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41300" y="1717824"/>
            <a:ext cx="8267700" cy="4686301"/>
          </a:xfrm>
          <a:prstGeom prst="rect">
            <a:avLst/>
          </a:prstGeom>
        </p:spPr>
      </p:pic>
      <p:sp>
        <p:nvSpPr>
          <p:cNvPr id="5" name="TextBox 4">
            <a:extLst>
              <a:ext uri="{FF2B5EF4-FFF2-40B4-BE49-F238E27FC236}">
                <a16:creationId xmlns:a16="http://schemas.microsoft.com/office/drawing/2014/main" id="{1CD140C8-769C-4470-BAC2-E9A68267AC78}"/>
              </a:ext>
            </a:extLst>
          </p:cNvPr>
          <p:cNvSpPr txBox="1"/>
          <p:nvPr/>
        </p:nvSpPr>
        <p:spPr>
          <a:xfrm>
            <a:off x="175677" y="1096231"/>
            <a:ext cx="1919823" cy="400110"/>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sz="2000" dirty="0"/>
              <a:t>Transformers 1</a:t>
            </a:r>
          </a:p>
        </p:txBody>
      </p:sp>
    </p:spTree>
    <p:extLst>
      <p:ext uri="{BB962C8B-B14F-4D97-AF65-F5344CB8AC3E}">
        <p14:creationId xmlns:p14="http://schemas.microsoft.com/office/powerpoint/2010/main" val="14525834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
            <a:ext cx="2241550" cy="396238"/>
          </a:xfrm>
        </p:spPr>
        <p:txBody>
          <a:bodyPr/>
          <a:lstStyle/>
          <a:p>
            <a:r>
              <a:rPr lang="en-GB" dirty="0"/>
              <a:t>Spaced Learning Review Answers</a:t>
            </a:r>
          </a:p>
        </p:txBody>
      </p:sp>
      <p:sp>
        <p:nvSpPr>
          <p:cNvPr id="3" name="TextBox 2"/>
          <p:cNvSpPr txBox="1"/>
          <p:nvPr/>
        </p:nvSpPr>
        <p:spPr>
          <a:xfrm>
            <a:off x="2570673" y="28048"/>
            <a:ext cx="6495689" cy="1015663"/>
          </a:xfrm>
          <a:prstGeom prst="rect">
            <a:avLst/>
          </a:prstGeom>
          <a:solidFill>
            <a:schemeClr val="accent3">
              <a:lumMod val="40000"/>
              <a:lumOff val="60000"/>
            </a:schemeClr>
          </a:solid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sz="2000" b="1" dirty="0"/>
              <a:t>Task 2… </a:t>
            </a:r>
            <a:r>
              <a:rPr lang="en-GB" sz="2000" dirty="0"/>
              <a:t>Mark your work in </a:t>
            </a:r>
            <a:r>
              <a:rPr lang="en-GB" sz="2000" b="1" dirty="0">
                <a:solidFill>
                  <a:srgbClr val="00B050"/>
                </a:solidFill>
              </a:rPr>
              <a:t>green pen</a:t>
            </a:r>
            <a:r>
              <a:rPr lang="en-GB" sz="2000" dirty="0"/>
              <a:t>, you can judge how you did, put a clear total at the bottom and put </a:t>
            </a:r>
            <a:r>
              <a:rPr lang="en-GB" sz="2000" b="1" dirty="0">
                <a:solidFill>
                  <a:srgbClr val="FF0000"/>
                </a:solidFill>
              </a:rPr>
              <a:t>one clear comment</a:t>
            </a:r>
            <a:r>
              <a:rPr lang="en-GB" sz="2000" dirty="0"/>
              <a:t> on what you must improve on.</a:t>
            </a:r>
          </a:p>
        </p:txBody>
      </p:sp>
      <p:sp>
        <p:nvSpPr>
          <p:cNvPr id="5" name="TextBox 4">
            <a:extLst>
              <a:ext uri="{FF2B5EF4-FFF2-40B4-BE49-F238E27FC236}">
                <a16:creationId xmlns:a16="http://schemas.microsoft.com/office/drawing/2014/main" id="{11CBDE57-63F5-41B6-8FA5-D39C0EBC852A}"/>
              </a:ext>
            </a:extLst>
          </p:cNvPr>
          <p:cNvSpPr txBox="1"/>
          <p:nvPr/>
        </p:nvSpPr>
        <p:spPr>
          <a:xfrm>
            <a:off x="175677" y="1096231"/>
            <a:ext cx="1919823" cy="400110"/>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sz="2000" dirty="0"/>
              <a:t>Transformers 1</a:t>
            </a:r>
          </a:p>
        </p:txBody>
      </p:sp>
      <p:pic>
        <p:nvPicPr>
          <p:cNvPr id="7" name="Picture 6">
            <a:extLst>
              <a:ext uri="{FF2B5EF4-FFF2-40B4-BE49-F238E27FC236}">
                <a16:creationId xmlns:a16="http://schemas.microsoft.com/office/drawing/2014/main" id="{0362D964-C8BC-4EEC-92DC-8F4A3E7856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677" y="1595437"/>
            <a:ext cx="8714052" cy="4640263"/>
          </a:xfrm>
          <a:prstGeom prst="rect">
            <a:avLst/>
          </a:prstGeom>
        </p:spPr>
      </p:pic>
    </p:spTree>
    <p:extLst>
      <p:ext uri="{BB962C8B-B14F-4D97-AF65-F5344CB8AC3E}">
        <p14:creationId xmlns:p14="http://schemas.microsoft.com/office/powerpoint/2010/main" val="31192011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
            <a:ext cx="2260600" cy="396238"/>
          </a:xfrm>
        </p:spPr>
        <p:txBody>
          <a:bodyPr/>
          <a:lstStyle/>
          <a:p>
            <a:r>
              <a:rPr lang="en-GB" dirty="0"/>
              <a:t>Spaced Learning Review Question</a:t>
            </a:r>
          </a:p>
        </p:txBody>
      </p:sp>
      <p:sp>
        <p:nvSpPr>
          <p:cNvPr id="3" name="TextBox 2"/>
          <p:cNvSpPr txBox="1"/>
          <p:nvPr/>
        </p:nvSpPr>
        <p:spPr>
          <a:xfrm>
            <a:off x="2570673" y="2170"/>
            <a:ext cx="6495689" cy="1015663"/>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sz="2000" b="1" dirty="0"/>
              <a:t>Task 1… </a:t>
            </a:r>
            <a:r>
              <a:rPr lang="en-GB" sz="2000" dirty="0"/>
              <a:t>Answer the questions </a:t>
            </a:r>
            <a:r>
              <a:rPr lang="en-GB" sz="2000" b="1" dirty="0">
                <a:solidFill>
                  <a:srgbClr val="FF0000"/>
                </a:solidFill>
              </a:rPr>
              <a:t>on your own </a:t>
            </a:r>
            <a:r>
              <a:rPr lang="en-GB" sz="2000" dirty="0"/>
              <a:t>– write a clear answer and number in your book. Get as far as you can in the time you have….</a:t>
            </a:r>
          </a:p>
        </p:txBody>
      </p:sp>
      <p:pic>
        <p:nvPicPr>
          <p:cNvPr id="6" name="Picture 5">
            <a:extLst>
              <a:ext uri="{FF2B5EF4-FFF2-40B4-BE49-F238E27FC236}">
                <a16:creationId xmlns:a16="http://schemas.microsoft.com/office/drawing/2014/main" id="{C1973E97-CCEB-4B17-A901-64DA99F2A6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550" y="1803088"/>
            <a:ext cx="8513763" cy="4491349"/>
          </a:xfrm>
          <a:prstGeom prst="rect">
            <a:avLst/>
          </a:prstGeom>
        </p:spPr>
      </p:pic>
      <p:sp>
        <p:nvSpPr>
          <p:cNvPr id="7" name="TextBox 6">
            <a:extLst>
              <a:ext uri="{FF2B5EF4-FFF2-40B4-BE49-F238E27FC236}">
                <a16:creationId xmlns:a16="http://schemas.microsoft.com/office/drawing/2014/main" id="{89428B94-062B-450B-A10C-42632FB2446E}"/>
              </a:ext>
            </a:extLst>
          </p:cNvPr>
          <p:cNvSpPr txBox="1"/>
          <p:nvPr/>
        </p:nvSpPr>
        <p:spPr>
          <a:xfrm>
            <a:off x="175677" y="1096231"/>
            <a:ext cx="1919823" cy="400110"/>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sz="2000" dirty="0"/>
              <a:t>Transformers 2</a:t>
            </a:r>
          </a:p>
        </p:txBody>
      </p:sp>
    </p:spTree>
    <p:extLst>
      <p:ext uri="{BB962C8B-B14F-4D97-AF65-F5344CB8AC3E}">
        <p14:creationId xmlns:p14="http://schemas.microsoft.com/office/powerpoint/2010/main" val="26327447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
            <a:ext cx="2374900" cy="396238"/>
          </a:xfrm>
        </p:spPr>
        <p:txBody>
          <a:bodyPr/>
          <a:lstStyle/>
          <a:p>
            <a:r>
              <a:rPr lang="en-GB" dirty="0"/>
              <a:t>Spaced Learning Review Answers</a:t>
            </a:r>
          </a:p>
        </p:txBody>
      </p:sp>
      <p:sp>
        <p:nvSpPr>
          <p:cNvPr id="3" name="TextBox 2"/>
          <p:cNvSpPr txBox="1"/>
          <p:nvPr/>
        </p:nvSpPr>
        <p:spPr>
          <a:xfrm>
            <a:off x="2570673" y="28048"/>
            <a:ext cx="6495689" cy="1015663"/>
          </a:xfrm>
          <a:prstGeom prst="rect">
            <a:avLst/>
          </a:prstGeom>
          <a:solidFill>
            <a:schemeClr val="accent3">
              <a:lumMod val="40000"/>
              <a:lumOff val="60000"/>
            </a:schemeClr>
          </a:solid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sz="2000" b="1" dirty="0"/>
              <a:t>Task 2… </a:t>
            </a:r>
            <a:r>
              <a:rPr lang="en-GB" sz="2000" dirty="0"/>
              <a:t>Mark your work in </a:t>
            </a:r>
            <a:r>
              <a:rPr lang="en-GB" sz="2000" b="1" dirty="0">
                <a:solidFill>
                  <a:srgbClr val="00B050"/>
                </a:solidFill>
              </a:rPr>
              <a:t>green pen</a:t>
            </a:r>
            <a:r>
              <a:rPr lang="en-GB" sz="2000" dirty="0"/>
              <a:t>, you can judge how you did, put a clear total at the bottom and put </a:t>
            </a:r>
            <a:r>
              <a:rPr lang="en-GB" sz="2000" b="1" dirty="0">
                <a:solidFill>
                  <a:srgbClr val="FF0000"/>
                </a:solidFill>
              </a:rPr>
              <a:t>one clear comment</a:t>
            </a:r>
            <a:r>
              <a:rPr lang="en-GB" sz="2000" dirty="0"/>
              <a:t> on what you must improve on.</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75677" y="1695450"/>
            <a:ext cx="8832346" cy="4559300"/>
          </a:xfrm>
          <a:prstGeom prst="rect">
            <a:avLst/>
          </a:prstGeom>
        </p:spPr>
      </p:pic>
      <p:sp>
        <p:nvSpPr>
          <p:cNvPr id="5" name="TextBox 4">
            <a:extLst>
              <a:ext uri="{FF2B5EF4-FFF2-40B4-BE49-F238E27FC236}">
                <a16:creationId xmlns:a16="http://schemas.microsoft.com/office/drawing/2014/main" id="{513070E2-413B-490B-9933-EF79614103E1}"/>
              </a:ext>
            </a:extLst>
          </p:cNvPr>
          <p:cNvSpPr txBox="1"/>
          <p:nvPr/>
        </p:nvSpPr>
        <p:spPr>
          <a:xfrm>
            <a:off x="175677" y="1096231"/>
            <a:ext cx="1919823" cy="400110"/>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sz="2000" dirty="0"/>
              <a:t>Transformers 2</a:t>
            </a:r>
          </a:p>
        </p:txBody>
      </p:sp>
    </p:spTree>
    <p:extLst>
      <p:ext uri="{BB962C8B-B14F-4D97-AF65-F5344CB8AC3E}">
        <p14:creationId xmlns:p14="http://schemas.microsoft.com/office/powerpoint/2010/main" val="5250823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070AC-CE30-45B6-B37D-6BB2378D3291}"/>
              </a:ext>
            </a:extLst>
          </p:cNvPr>
          <p:cNvSpPr>
            <a:spLocks noGrp="1"/>
          </p:cNvSpPr>
          <p:nvPr>
            <p:ph type="title"/>
          </p:nvPr>
        </p:nvSpPr>
        <p:spPr/>
        <p:txBody>
          <a:bodyPr/>
          <a:lstStyle/>
          <a:p>
            <a:r>
              <a:rPr lang="en-GB" dirty="0"/>
              <a:t>Extension Practice Questions…</a:t>
            </a:r>
          </a:p>
        </p:txBody>
      </p:sp>
      <p:sp>
        <p:nvSpPr>
          <p:cNvPr id="7" name="TextBox 6">
            <a:extLst>
              <a:ext uri="{FF2B5EF4-FFF2-40B4-BE49-F238E27FC236}">
                <a16:creationId xmlns:a16="http://schemas.microsoft.com/office/drawing/2014/main" id="{A3568B98-5311-492D-B4F8-A22E6798A01B}"/>
              </a:ext>
            </a:extLst>
          </p:cNvPr>
          <p:cNvSpPr txBox="1"/>
          <p:nvPr/>
        </p:nvSpPr>
        <p:spPr>
          <a:xfrm>
            <a:off x="113847" y="605936"/>
            <a:ext cx="4458153" cy="1631216"/>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marL="0" indent="0">
              <a:buFont typeface="Arial" pitchFamily="34" charset="0"/>
              <a:buNone/>
            </a:pPr>
            <a:r>
              <a:rPr lang="en-GB" sz="2000" b="1" dirty="0"/>
              <a:t>Task…</a:t>
            </a:r>
          </a:p>
          <a:p>
            <a:pPr marL="0" indent="0">
              <a:buFont typeface="Arial" pitchFamily="34" charset="0"/>
              <a:buNone/>
            </a:pPr>
            <a:endParaRPr lang="en-GB" sz="2000" dirty="0"/>
          </a:p>
          <a:p>
            <a:pPr marL="0" indent="0">
              <a:buFont typeface="Arial" pitchFamily="34" charset="0"/>
              <a:buNone/>
            </a:pPr>
            <a:r>
              <a:rPr lang="en-GB" sz="2000" dirty="0"/>
              <a:t>Using the formula given</a:t>
            </a:r>
            <a:r>
              <a:rPr lang="en-GB" sz="2000" b="1" dirty="0"/>
              <a:t> </a:t>
            </a:r>
            <a:r>
              <a:rPr lang="en-GB" sz="2000" dirty="0"/>
              <a:t>clearly</a:t>
            </a:r>
            <a:r>
              <a:rPr lang="en-GB" sz="2000" b="1" dirty="0"/>
              <a:t> </a:t>
            </a:r>
            <a:r>
              <a:rPr lang="en-GB" sz="2000" dirty="0">
                <a:solidFill>
                  <a:schemeClr val="tx1"/>
                </a:solidFill>
              </a:rPr>
              <a:t>you have three out of the 4 variables, what is missing?</a:t>
            </a:r>
          </a:p>
        </p:txBody>
      </p:sp>
      <p:graphicFrame>
        <p:nvGraphicFramePr>
          <p:cNvPr id="9" name="Table 8">
            <a:extLst>
              <a:ext uri="{FF2B5EF4-FFF2-40B4-BE49-F238E27FC236}">
                <a16:creationId xmlns:a16="http://schemas.microsoft.com/office/drawing/2014/main" id="{1A6E25A8-6FE0-4921-9000-E5E950F827E2}"/>
              </a:ext>
            </a:extLst>
          </p:cNvPr>
          <p:cNvGraphicFramePr>
            <a:graphicFrameLocks noGrp="1"/>
          </p:cNvGraphicFramePr>
          <p:nvPr>
            <p:extLst>
              <p:ext uri="{D42A27DB-BD31-4B8C-83A1-F6EECF244321}">
                <p14:modId xmlns:p14="http://schemas.microsoft.com/office/powerpoint/2010/main" val="2685042039"/>
              </p:ext>
            </p:extLst>
          </p:nvPr>
        </p:nvGraphicFramePr>
        <p:xfrm>
          <a:off x="113847" y="2404921"/>
          <a:ext cx="4298805" cy="2931074"/>
        </p:xfrm>
        <a:graphic>
          <a:graphicData uri="http://schemas.openxmlformats.org/drawingml/2006/table">
            <a:tbl>
              <a:tblPr firstRow="1" firstCol="1" bandRow="1" bandCol="1">
                <a:tableStyleId>{5C22544A-7EE6-4342-B048-85BDC9FD1C3A}</a:tableStyleId>
              </a:tblPr>
              <a:tblGrid>
                <a:gridCol w="954718">
                  <a:extLst>
                    <a:ext uri="{9D8B030D-6E8A-4147-A177-3AD203B41FA5}">
                      <a16:colId xmlns:a16="http://schemas.microsoft.com/office/drawing/2014/main" val="20000"/>
                    </a:ext>
                  </a:extLst>
                </a:gridCol>
                <a:gridCol w="1078798">
                  <a:extLst>
                    <a:ext uri="{9D8B030D-6E8A-4147-A177-3AD203B41FA5}">
                      <a16:colId xmlns:a16="http://schemas.microsoft.com/office/drawing/2014/main" val="20001"/>
                    </a:ext>
                  </a:extLst>
                </a:gridCol>
                <a:gridCol w="1078798">
                  <a:extLst>
                    <a:ext uri="{9D8B030D-6E8A-4147-A177-3AD203B41FA5}">
                      <a16:colId xmlns:a16="http://schemas.microsoft.com/office/drawing/2014/main" val="20002"/>
                    </a:ext>
                  </a:extLst>
                </a:gridCol>
                <a:gridCol w="1186491">
                  <a:extLst>
                    <a:ext uri="{9D8B030D-6E8A-4147-A177-3AD203B41FA5}">
                      <a16:colId xmlns:a16="http://schemas.microsoft.com/office/drawing/2014/main" val="20003"/>
                    </a:ext>
                  </a:extLst>
                </a:gridCol>
              </a:tblGrid>
              <a:tr h="977026">
                <a:tc>
                  <a:txBody>
                    <a:bodyPr/>
                    <a:lstStyle/>
                    <a:p>
                      <a:pPr algn="ctr">
                        <a:lnSpc>
                          <a:spcPts val="1300"/>
                        </a:lnSpc>
                        <a:spcBef>
                          <a:spcPts val="300"/>
                        </a:spcBef>
                        <a:spcAft>
                          <a:spcPts val="1200"/>
                        </a:spcAft>
                      </a:pPr>
                      <a:r>
                        <a:rPr lang="en-GB" sz="1500" b="1" dirty="0">
                          <a:solidFill>
                            <a:srgbClr val="5C3A77"/>
                          </a:solidFill>
                          <a:effectLst/>
                          <a:latin typeface="+mn-lt"/>
                          <a:ea typeface="Times New Roman" panose="02020603050405020304" pitchFamily="18" charset="0"/>
                          <a:cs typeface="Times New Roman" panose="02020603050405020304" pitchFamily="18" charset="0"/>
                        </a:rPr>
                        <a:t>Number of turns on primary coil, n</a:t>
                      </a:r>
                      <a:r>
                        <a:rPr lang="en-GB" sz="1500" b="1" baseline="-25000" dirty="0">
                          <a:solidFill>
                            <a:srgbClr val="5C3A77"/>
                          </a:solidFill>
                          <a:effectLst/>
                          <a:latin typeface="+mn-lt"/>
                          <a:ea typeface="Times New Roman" panose="02020603050405020304" pitchFamily="18" charset="0"/>
                          <a:cs typeface="Times New Roman" panose="02020603050405020304" pitchFamily="18" charset="0"/>
                        </a:rPr>
                        <a:t>p</a:t>
                      </a:r>
                      <a:endParaRPr lang="en-GB" sz="1500" b="1" dirty="0">
                        <a:solidFill>
                          <a:srgbClr val="5C3A77"/>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lnSpc>
                          <a:spcPts val="1300"/>
                        </a:lnSpc>
                        <a:spcBef>
                          <a:spcPts val="300"/>
                        </a:spcBef>
                        <a:spcAft>
                          <a:spcPts val="1200"/>
                        </a:spcAft>
                      </a:pPr>
                      <a:r>
                        <a:rPr lang="en-GB" sz="1500" b="1" dirty="0">
                          <a:solidFill>
                            <a:srgbClr val="5C3A77"/>
                          </a:solidFill>
                          <a:effectLst/>
                          <a:latin typeface="+mn-lt"/>
                          <a:ea typeface="Times New Roman" panose="02020603050405020304" pitchFamily="18" charset="0"/>
                          <a:cs typeface="Times New Roman" panose="02020603050405020304" pitchFamily="18" charset="0"/>
                        </a:rPr>
                        <a:t>Potential difference on primary coil, </a:t>
                      </a:r>
                      <a:r>
                        <a:rPr lang="en-GB" sz="1500" b="1" dirty="0" err="1">
                          <a:solidFill>
                            <a:srgbClr val="5C3A77"/>
                          </a:solidFill>
                          <a:effectLst/>
                          <a:latin typeface="+mn-lt"/>
                          <a:ea typeface="Times New Roman" panose="02020603050405020304" pitchFamily="18" charset="0"/>
                          <a:cs typeface="Times New Roman" panose="02020603050405020304" pitchFamily="18" charset="0"/>
                        </a:rPr>
                        <a:t>v</a:t>
                      </a:r>
                      <a:r>
                        <a:rPr lang="en-GB" sz="1500" b="1" baseline="-25000" dirty="0" err="1">
                          <a:solidFill>
                            <a:srgbClr val="5C3A77"/>
                          </a:solidFill>
                          <a:effectLst/>
                          <a:latin typeface="+mn-lt"/>
                          <a:ea typeface="Times New Roman" panose="02020603050405020304" pitchFamily="18" charset="0"/>
                          <a:cs typeface="Times New Roman" panose="02020603050405020304" pitchFamily="18" charset="0"/>
                        </a:rPr>
                        <a:t>p</a:t>
                      </a:r>
                      <a:r>
                        <a:rPr lang="en-GB" sz="1500" b="1" dirty="0">
                          <a:solidFill>
                            <a:srgbClr val="5C3A77"/>
                          </a:solidFill>
                          <a:effectLst/>
                          <a:latin typeface="+mn-lt"/>
                          <a:ea typeface="Times New Roman" panose="02020603050405020304" pitchFamily="18" charset="0"/>
                          <a:cs typeface="Times New Roman" panose="02020603050405020304" pitchFamily="18" charset="0"/>
                        </a:rPr>
                        <a:t> (V)</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lnSpc>
                          <a:spcPts val="1300"/>
                        </a:lnSpc>
                        <a:spcBef>
                          <a:spcPts val="300"/>
                        </a:spcBef>
                        <a:spcAft>
                          <a:spcPts val="1200"/>
                        </a:spcAft>
                      </a:pPr>
                      <a:r>
                        <a:rPr lang="en-GB" sz="1500" b="1" dirty="0">
                          <a:solidFill>
                            <a:srgbClr val="5C3A77"/>
                          </a:solidFill>
                          <a:effectLst/>
                          <a:latin typeface="+mn-lt"/>
                          <a:ea typeface="Times New Roman" panose="02020603050405020304" pitchFamily="18" charset="0"/>
                          <a:cs typeface="Times New Roman" panose="02020603050405020304" pitchFamily="18" charset="0"/>
                        </a:rPr>
                        <a:t>Number of turns on secondary coil, n</a:t>
                      </a:r>
                      <a:r>
                        <a:rPr lang="en-GB" sz="1500" b="1" baseline="-25000" dirty="0">
                          <a:solidFill>
                            <a:srgbClr val="5C3A77"/>
                          </a:solidFill>
                          <a:effectLst/>
                          <a:latin typeface="+mn-lt"/>
                          <a:ea typeface="Times New Roman" panose="02020603050405020304" pitchFamily="18" charset="0"/>
                          <a:cs typeface="Times New Roman" panose="02020603050405020304" pitchFamily="18" charset="0"/>
                        </a:rPr>
                        <a:t>s</a:t>
                      </a:r>
                      <a:endParaRPr lang="en-GB" sz="1500" b="1" dirty="0">
                        <a:solidFill>
                          <a:srgbClr val="5C3A77"/>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lnSpc>
                          <a:spcPts val="1300"/>
                        </a:lnSpc>
                        <a:spcBef>
                          <a:spcPts val="300"/>
                        </a:spcBef>
                        <a:spcAft>
                          <a:spcPts val="1200"/>
                        </a:spcAft>
                      </a:pPr>
                      <a:r>
                        <a:rPr lang="en-GB" sz="1500" b="1" dirty="0">
                          <a:solidFill>
                            <a:srgbClr val="5C3A77"/>
                          </a:solidFill>
                          <a:effectLst/>
                          <a:latin typeface="+mn-lt"/>
                          <a:ea typeface="Times New Roman" panose="02020603050405020304" pitchFamily="18" charset="0"/>
                          <a:cs typeface="Times New Roman" panose="02020603050405020304" pitchFamily="18" charset="0"/>
                        </a:rPr>
                        <a:t>Potential difference on secondary coil, v</a:t>
                      </a:r>
                      <a:r>
                        <a:rPr lang="en-GB" sz="1500" b="1" baseline="-25000" dirty="0">
                          <a:solidFill>
                            <a:srgbClr val="5C3A77"/>
                          </a:solidFill>
                          <a:effectLst/>
                          <a:latin typeface="+mn-lt"/>
                          <a:ea typeface="Times New Roman" panose="02020603050405020304" pitchFamily="18" charset="0"/>
                          <a:cs typeface="Times New Roman" panose="02020603050405020304" pitchFamily="18" charset="0"/>
                        </a:rPr>
                        <a:t>s</a:t>
                      </a:r>
                      <a:r>
                        <a:rPr lang="en-GB" sz="1500" b="1" dirty="0">
                          <a:solidFill>
                            <a:srgbClr val="5C3A77"/>
                          </a:solidFill>
                          <a:effectLst/>
                          <a:latin typeface="+mn-lt"/>
                          <a:ea typeface="Times New Roman" panose="02020603050405020304" pitchFamily="18" charset="0"/>
                          <a:cs typeface="Times New Roman" panose="02020603050405020304" pitchFamily="18" charset="0"/>
                        </a:rPr>
                        <a:t> (V)</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00"/>
                  </a:ext>
                </a:extLst>
              </a:tr>
              <a:tr h="244256">
                <a:tc>
                  <a:txBody>
                    <a:bodyPr/>
                    <a:lstStyle/>
                    <a:p>
                      <a:pPr algn="ctr">
                        <a:lnSpc>
                          <a:spcPts val="1300"/>
                        </a:lnSpc>
                        <a:spcBef>
                          <a:spcPts val="300"/>
                        </a:spcBef>
                        <a:spcAft>
                          <a:spcPts val="1200"/>
                        </a:spcAft>
                      </a:pPr>
                      <a:r>
                        <a:rPr lang="en-GB" sz="1500" b="1" dirty="0">
                          <a:solidFill>
                            <a:srgbClr val="5C3A77"/>
                          </a:solidFill>
                          <a:effectLst/>
                          <a:latin typeface="+mn-lt"/>
                          <a:ea typeface="Times New Roman" panose="02020603050405020304" pitchFamily="18" charset="0"/>
                          <a:cs typeface="Times New Roman" panose="02020603050405020304" pitchFamily="18"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lnSpc>
                          <a:spcPts val="1300"/>
                        </a:lnSpc>
                        <a:spcBef>
                          <a:spcPts val="300"/>
                        </a:spcBef>
                        <a:spcAft>
                          <a:spcPts val="1200"/>
                        </a:spcAft>
                      </a:pPr>
                      <a:r>
                        <a:rPr lang="en-GB" sz="1500" b="1" dirty="0">
                          <a:solidFill>
                            <a:srgbClr val="5C3A77"/>
                          </a:solidFill>
                          <a:effectLst/>
                          <a:latin typeface="+mn-lt"/>
                          <a:ea typeface="Times New Roman" panose="02020603050405020304" pitchFamily="18" charset="0"/>
                          <a:cs typeface="Times New Roman" panose="02020603050405020304" pitchFamily="18" charset="0"/>
                        </a:rPr>
                        <a:t>11 500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300"/>
                        </a:lnSpc>
                        <a:spcBef>
                          <a:spcPts val="300"/>
                        </a:spcBef>
                        <a:spcAft>
                          <a:spcPts val="1200"/>
                        </a:spcAft>
                      </a:pPr>
                      <a:r>
                        <a:rPr lang="en-GB" sz="1500" b="1">
                          <a:solidFill>
                            <a:srgbClr val="5C3A77"/>
                          </a:solidFill>
                          <a:effectLst/>
                          <a:latin typeface="+mn-lt"/>
                          <a:ea typeface="Times New Roman" panose="02020603050405020304" pitchFamily="18" charset="0"/>
                          <a:cs typeface="Times New Roman" panose="02020603050405020304" pitchFamily="18" charset="0"/>
                        </a:rPr>
                        <a:t>20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300"/>
                        </a:lnSpc>
                        <a:spcBef>
                          <a:spcPts val="300"/>
                        </a:spcBef>
                        <a:spcAft>
                          <a:spcPts val="1200"/>
                        </a:spcAft>
                      </a:pPr>
                      <a:r>
                        <a:rPr lang="en-GB" sz="1500" b="1">
                          <a:solidFill>
                            <a:srgbClr val="5C3A77"/>
                          </a:solidFill>
                          <a:effectLst/>
                          <a:latin typeface="+mn-lt"/>
                          <a:ea typeface="Times New Roman" panose="02020603050405020304" pitchFamily="18" charset="0"/>
                          <a:cs typeface="Times New Roman" panose="02020603050405020304" pitchFamily="18" charset="0"/>
                        </a:rPr>
                        <a:t>230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44256">
                <a:tc>
                  <a:txBody>
                    <a:bodyPr/>
                    <a:lstStyle/>
                    <a:p>
                      <a:pPr algn="ctr">
                        <a:lnSpc>
                          <a:spcPts val="1300"/>
                        </a:lnSpc>
                        <a:spcBef>
                          <a:spcPts val="300"/>
                        </a:spcBef>
                        <a:spcAft>
                          <a:spcPts val="1200"/>
                        </a:spcAft>
                      </a:pPr>
                      <a:r>
                        <a:rPr lang="en-GB" sz="1500" b="1" dirty="0">
                          <a:solidFill>
                            <a:srgbClr val="5C3A77"/>
                          </a:solidFill>
                          <a:effectLst/>
                          <a:latin typeface="+mn-lt"/>
                          <a:ea typeface="Times New Roman" panose="02020603050405020304" pitchFamily="18" charset="0"/>
                          <a:cs typeface="Times New Roman" panose="02020603050405020304" pitchFamily="18" charset="0"/>
                        </a:rPr>
                        <a:t>100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300"/>
                        </a:lnSpc>
                        <a:spcBef>
                          <a:spcPts val="300"/>
                        </a:spcBef>
                        <a:spcAft>
                          <a:spcPts val="1200"/>
                        </a:spcAft>
                      </a:pPr>
                      <a:r>
                        <a:rPr lang="en-GB" sz="1500" b="1" dirty="0">
                          <a:solidFill>
                            <a:srgbClr val="5C3A77"/>
                          </a:solidFill>
                          <a:effectLst/>
                          <a:latin typeface="+mn-lt"/>
                          <a:ea typeface="Times New Roman" panose="02020603050405020304" pitchFamily="18" charset="0"/>
                          <a:cs typeface="Times New Roman" panose="02020603050405020304" pitchFamily="18"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lnSpc>
                          <a:spcPts val="1300"/>
                        </a:lnSpc>
                        <a:spcBef>
                          <a:spcPts val="300"/>
                        </a:spcBef>
                        <a:spcAft>
                          <a:spcPts val="1200"/>
                        </a:spcAft>
                      </a:pPr>
                      <a:r>
                        <a:rPr lang="en-GB" sz="1500" b="1">
                          <a:solidFill>
                            <a:srgbClr val="5C3A77"/>
                          </a:solidFill>
                          <a:effectLst/>
                          <a:latin typeface="+mn-lt"/>
                          <a:ea typeface="Times New Roman" panose="02020603050405020304" pitchFamily="18" charset="0"/>
                          <a:cs typeface="Times New Roman" panose="02020603050405020304" pitchFamily="18" charset="0"/>
                        </a:rPr>
                        <a:t>200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300"/>
                        </a:lnSpc>
                        <a:spcBef>
                          <a:spcPts val="300"/>
                        </a:spcBef>
                        <a:spcAft>
                          <a:spcPts val="1200"/>
                        </a:spcAft>
                      </a:pPr>
                      <a:r>
                        <a:rPr lang="en-GB" sz="1500" b="1">
                          <a:solidFill>
                            <a:srgbClr val="5C3A77"/>
                          </a:solidFill>
                          <a:effectLst/>
                          <a:latin typeface="+mn-lt"/>
                          <a:ea typeface="Times New Roman" panose="02020603050405020304" pitchFamily="18" charset="0"/>
                          <a:cs typeface="Times New Roman" panose="02020603050405020304" pitchFamily="18" charset="0"/>
                        </a:rPr>
                        <a:t>500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44256">
                <a:tc>
                  <a:txBody>
                    <a:bodyPr/>
                    <a:lstStyle/>
                    <a:p>
                      <a:pPr algn="ctr">
                        <a:lnSpc>
                          <a:spcPts val="1300"/>
                        </a:lnSpc>
                        <a:spcBef>
                          <a:spcPts val="300"/>
                        </a:spcBef>
                        <a:spcAft>
                          <a:spcPts val="1200"/>
                        </a:spcAft>
                      </a:pPr>
                      <a:r>
                        <a:rPr lang="en-GB" sz="1500" b="1">
                          <a:solidFill>
                            <a:srgbClr val="5C3A77"/>
                          </a:solidFill>
                          <a:effectLst/>
                          <a:latin typeface="+mn-lt"/>
                          <a:ea typeface="Times New Roman" panose="02020603050405020304" pitchFamily="18" charset="0"/>
                          <a:cs typeface="Times New Roman" panose="02020603050405020304" pitchFamily="18" charset="0"/>
                        </a:rPr>
                        <a:t>20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300"/>
                        </a:lnSpc>
                        <a:spcBef>
                          <a:spcPts val="300"/>
                        </a:spcBef>
                        <a:spcAft>
                          <a:spcPts val="1200"/>
                        </a:spcAft>
                      </a:pPr>
                      <a:r>
                        <a:rPr lang="en-GB" sz="1500" b="1" dirty="0">
                          <a:solidFill>
                            <a:srgbClr val="5C3A77"/>
                          </a:solidFill>
                          <a:effectLst/>
                          <a:latin typeface="+mn-lt"/>
                          <a:ea typeface="Times New Roman" panose="02020603050405020304" pitchFamily="18" charset="0"/>
                          <a:cs typeface="Times New Roman" panose="02020603050405020304" pitchFamily="18" charset="0"/>
                        </a:rPr>
                        <a:t>500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300"/>
                        </a:lnSpc>
                        <a:spcBef>
                          <a:spcPts val="300"/>
                        </a:spcBef>
                        <a:spcAft>
                          <a:spcPts val="1200"/>
                        </a:spcAft>
                      </a:pPr>
                      <a:r>
                        <a:rPr lang="en-GB" sz="1500" b="1" dirty="0">
                          <a:solidFill>
                            <a:srgbClr val="5C3A77"/>
                          </a:solidFill>
                          <a:effectLst/>
                          <a:latin typeface="+mn-lt"/>
                          <a:ea typeface="Times New Roman" panose="02020603050405020304" pitchFamily="18" charset="0"/>
                          <a:cs typeface="Times New Roman" panose="02020603050405020304" pitchFamily="18"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lnSpc>
                          <a:spcPts val="1300"/>
                        </a:lnSpc>
                        <a:spcBef>
                          <a:spcPts val="300"/>
                        </a:spcBef>
                        <a:spcAft>
                          <a:spcPts val="1200"/>
                        </a:spcAft>
                      </a:pPr>
                      <a:r>
                        <a:rPr lang="en-GB" sz="1500" b="1">
                          <a:solidFill>
                            <a:srgbClr val="5C3A77"/>
                          </a:solidFill>
                          <a:effectLst/>
                          <a:latin typeface="+mn-lt"/>
                          <a:ea typeface="Times New Roman" panose="02020603050405020304" pitchFamily="18" charset="0"/>
                          <a:cs typeface="Times New Roman" panose="02020603050405020304" pitchFamily="18" charset="0"/>
                        </a:rPr>
                        <a:t>100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244256">
                <a:tc>
                  <a:txBody>
                    <a:bodyPr/>
                    <a:lstStyle/>
                    <a:p>
                      <a:pPr algn="ctr">
                        <a:lnSpc>
                          <a:spcPts val="1300"/>
                        </a:lnSpc>
                        <a:spcBef>
                          <a:spcPts val="300"/>
                        </a:spcBef>
                        <a:spcAft>
                          <a:spcPts val="1200"/>
                        </a:spcAft>
                      </a:pPr>
                      <a:r>
                        <a:rPr lang="en-GB" sz="1500" b="1">
                          <a:solidFill>
                            <a:srgbClr val="5C3A77"/>
                          </a:solidFill>
                          <a:effectLst/>
                          <a:latin typeface="+mn-lt"/>
                          <a:ea typeface="Times New Roman" panose="02020603050405020304" pitchFamily="18" charset="0"/>
                          <a:cs typeface="Times New Roman" panose="02020603050405020304" pitchFamily="18" charset="0"/>
                        </a:rPr>
                        <a:t>500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300"/>
                        </a:lnSpc>
                        <a:spcBef>
                          <a:spcPts val="300"/>
                        </a:spcBef>
                        <a:spcAft>
                          <a:spcPts val="1200"/>
                        </a:spcAft>
                      </a:pPr>
                      <a:r>
                        <a:rPr lang="en-GB" sz="1500" b="1">
                          <a:solidFill>
                            <a:srgbClr val="5C3A77"/>
                          </a:solidFill>
                          <a:effectLst/>
                          <a:latin typeface="+mn-lt"/>
                          <a:ea typeface="Times New Roman" panose="02020603050405020304" pitchFamily="18" charset="0"/>
                          <a:cs typeface="Times New Roman" panose="02020603050405020304" pitchFamily="18" charset="0"/>
                        </a:rPr>
                        <a:t>100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300"/>
                        </a:lnSpc>
                        <a:spcBef>
                          <a:spcPts val="300"/>
                        </a:spcBef>
                        <a:spcAft>
                          <a:spcPts val="1200"/>
                        </a:spcAft>
                      </a:pPr>
                      <a:r>
                        <a:rPr lang="en-GB" sz="1500" b="1">
                          <a:solidFill>
                            <a:srgbClr val="5C3A77"/>
                          </a:solidFill>
                          <a:effectLst/>
                          <a:latin typeface="+mn-lt"/>
                          <a:ea typeface="Times New Roman" panose="02020603050405020304" pitchFamily="18" charset="0"/>
                          <a:cs typeface="Times New Roman" panose="02020603050405020304" pitchFamily="18" charset="0"/>
                        </a:rPr>
                        <a:t>100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300"/>
                        </a:lnSpc>
                        <a:spcBef>
                          <a:spcPts val="300"/>
                        </a:spcBef>
                        <a:spcAft>
                          <a:spcPts val="1200"/>
                        </a:spcAft>
                      </a:pPr>
                      <a:r>
                        <a:rPr lang="en-GB" sz="1500" b="1" dirty="0">
                          <a:solidFill>
                            <a:srgbClr val="5C3A77"/>
                          </a:solidFill>
                          <a:effectLst/>
                          <a:latin typeface="+mn-lt"/>
                          <a:ea typeface="Times New Roman" panose="02020603050405020304" pitchFamily="18" charset="0"/>
                          <a:cs typeface="Times New Roman" panose="02020603050405020304" pitchFamily="18"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4"/>
                  </a:ext>
                </a:extLst>
              </a:tr>
              <a:tr h="244256">
                <a:tc>
                  <a:txBody>
                    <a:bodyPr/>
                    <a:lstStyle/>
                    <a:p>
                      <a:pPr algn="ctr">
                        <a:lnSpc>
                          <a:spcPts val="1300"/>
                        </a:lnSpc>
                        <a:spcBef>
                          <a:spcPts val="300"/>
                        </a:spcBef>
                        <a:spcAft>
                          <a:spcPts val="1200"/>
                        </a:spcAft>
                      </a:pPr>
                      <a:r>
                        <a:rPr lang="en-GB" sz="1500" b="1" dirty="0">
                          <a:solidFill>
                            <a:srgbClr val="5C3A77"/>
                          </a:solidFill>
                          <a:effectLst/>
                          <a:latin typeface="+mn-lt"/>
                          <a:ea typeface="Times New Roman" panose="02020603050405020304" pitchFamily="18" charset="0"/>
                          <a:cs typeface="Times New Roman" panose="02020603050405020304" pitchFamily="18"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lnSpc>
                          <a:spcPts val="1300"/>
                        </a:lnSpc>
                        <a:spcBef>
                          <a:spcPts val="300"/>
                        </a:spcBef>
                        <a:spcAft>
                          <a:spcPts val="1200"/>
                        </a:spcAft>
                      </a:pPr>
                      <a:r>
                        <a:rPr lang="en-GB" sz="1500" b="1" dirty="0">
                          <a:solidFill>
                            <a:srgbClr val="5C3A77"/>
                          </a:solidFill>
                          <a:effectLst/>
                          <a:latin typeface="+mn-lt"/>
                          <a:ea typeface="Times New Roman" panose="02020603050405020304" pitchFamily="18" charset="0"/>
                          <a:cs typeface="Times New Roman" panose="02020603050405020304" pitchFamily="18" charset="0"/>
                        </a:rPr>
                        <a:t>240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300"/>
                        </a:lnSpc>
                        <a:spcBef>
                          <a:spcPts val="300"/>
                        </a:spcBef>
                        <a:spcAft>
                          <a:spcPts val="1200"/>
                        </a:spcAft>
                      </a:pPr>
                      <a:r>
                        <a:rPr lang="en-GB" sz="1500" b="1">
                          <a:solidFill>
                            <a:srgbClr val="5C3A77"/>
                          </a:solidFill>
                          <a:effectLst/>
                          <a:latin typeface="+mn-lt"/>
                          <a:ea typeface="Times New Roman" panose="02020603050405020304" pitchFamily="18" charset="0"/>
                          <a:cs typeface="Times New Roman" panose="02020603050405020304" pitchFamily="18" charset="0"/>
                        </a:rPr>
                        <a:t>46</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300"/>
                        </a:lnSpc>
                        <a:spcBef>
                          <a:spcPts val="300"/>
                        </a:spcBef>
                        <a:spcAft>
                          <a:spcPts val="1200"/>
                        </a:spcAft>
                      </a:pPr>
                      <a:r>
                        <a:rPr lang="en-GB" sz="1500" b="1">
                          <a:solidFill>
                            <a:srgbClr val="5C3A77"/>
                          </a:solidFill>
                          <a:effectLst/>
                          <a:latin typeface="+mn-lt"/>
                          <a:ea typeface="Times New Roman" panose="02020603050405020304" pitchFamily="18" charset="0"/>
                          <a:cs typeface="Times New Roman" panose="02020603050405020304" pitchFamily="18" charset="0"/>
                        </a:rPr>
                        <a:t>230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244256">
                <a:tc>
                  <a:txBody>
                    <a:bodyPr/>
                    <a:lstStyle/>
                    <a:p>
                      <a:pPr algn="ctr">
                        <a:lnSpc>
                          <a:spcPts val="1300"/>
                        </a:lnSpc>
                        <a:spcBef>
                          <a:spcPts val="300"/>
                        </a:spcBef>
                        <a:spcAft>
                          <a:spcPts val="1200"/>
                        </a:spcAft>
                      </a:pPr>
                      <a:r>
                        <a:rPr lang="en-GB" sz="1500" b="1">
                          <a:solidFill>
                            <a:srgbClr val="5C3A77"/>
                          </a:solidFill>
                          <a:effectLst/>
                          <a:latin typeface="+mn-lt"/>
                          <a:ea typeface="Times New Roman" panose="02020603050405020304" pitchFamily="18" charset="0"/>
                          <a:cs typeface="Times New Roman" panose="02020603050405020304" pitchFamily="18" charset="0"/>
                        </a:rPr>
                        <a:t>200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300"/>
                        </a:lnSpc>
                        <a:spcBef>
                          <a:spcPts val="300"/>
                        </a:spcBef>
                        <a:spcAft>
                          <a:spcPts val="1200"/>
                        </a:spcAft>
                      </a:pPr>
                      <a:r>
                        <a:rPr lang="en-GB" sz="1500" b="1" dirty="0">
                          <a:solidFill>
                            <a:srgbClr val="5C3A77"/>
                          </a:solidFill>
                          <a:effectLst/>
                          <a:latin typeface="+mn-lt"/>
                          <a:ea typeface="Times New Roman" panose="02020603050405020304" pitchFamily="18" charset="0"/>
                          <a:cs typeface="Times New Roman" panose="02020603050405020304" pitchFamily="18"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lnSpc>
                          <a:spcPts val="1300"/>
                        </a:lnSpc>
                        <a:spcBef>
                          <a:spcPts val="300"/>
                        </a:spcBef>
                        <a:spcAft>
                          <a:spcPts val="1200"/>
                        </a:spcAft>
                      </a:pPr>
                      <a:r>
                        <a:rPr lang="en-GB" sz="1500" b="1">
                          <a:solidFill>
                            <a:srgbClr val="5C3A77"/>
                          </a:solidFill>
                          <a:effectLst/>
                          <a:latin typeface="+mn-lt"/>
                          <a:ea typeface="Times New Roman" panose="02020603050405020304" pitchFamily="18" charset="0"/>
                          <a:cs typeface="Times New Roman" panose="02020603050405020304" pitchFamily="18" charset="0"/>
                        </a:rPr>
                        <a:t>50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300"/>
                        </a:lnSpc>
                        <a:spcBef>
                          <a:spcPts val="300"/>
                        </a:spcBef>
                        <a:spcAft>
                          <a:spcPts val="1200"/>
                        </a:spcAft>
                      </a:pPr>
                      <a:r>
                        <a:rPr lang="en-GB" sz="1500" b="1" dirty="0">
                          <a:solidFill>
                            <a:srgbClr val="5C3A77"/>
                          </a:solidFill>
                          <a:effectLst/>
                          <a:latin typeface="+mn-lt"/>
                          <a:ea typeface="Times New Roman" panose="02020603050405020304" pitchFamily="18" charset="0"/>
                          <a:cs typeface="Times New Roman" panose="02020603050405020304" pitchFamily="18" charset="0"/>
                        </a:rPr>
                        <a:t>100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244256">
                <a:tc>
                  <a:txBody>
                    <a:bodyPr/>
                    <a:lstStyle/>
                    <a:p>
                      <a:pPr algn="ctr">
                        <a:lnSpc>
                          <a:spcPts val="1300"/>
                        </a:lnSpc>
                        <a:spcBef>
                          <a:spcPts val="300"/>
                        </a:spcBef>
                        <a:spcAft>
                          <a:spcPts val="1200"/>
                        </a:spcAft>
                      </a:pPr>
                      <a:r>
                        <a:rPr lang="en-GB" sz="1500" b="1">
                          <a:solidFill>
                            <a:srgbClr val="5C3A77"/>
                          </a:solidFill>
                          <a:effectLst/>
                          <a:latin typeface="+mn-lt"/>
                          <a:ea typeface="Times New Roman" panose="02020603050405020304" pitchFamily="18" charset="0"/>
                          <a:cs typeface="Times New Roman" panose="02020603050405020304" pitchFamily="18" charset="0"/>
                        </a:rPr>
                        <a:t>10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300"/>
                        </a:lnSpc>
                        <a:spcBef>
                          <a:spcPts val="300"/>
                        </a:spcBef>
                        <a:spcAft>
                          <a:spcPts val="1200"/>
                        </a:spcAft>
                      </a:pPr>
                      <a:r>
                        <a:rPr lang="en-GB" sz="1500" b="1">
                          <a:solidFill>
                            <a:srgbClr val="5C3A77"/>
                          </a:solidFill>
                          <a:effectLst/>
                          <a:latin typeface="+mn-lt"/>
                          <a:ea typeface="Times New Roman" panose="02020603050405020304" pitchFamily="18" charset="0"/>
                          <a:cs typeface="Times New Roman" panose="02020603050405020304" pitchFamily="18" charset="0"/>
                        </a:rPr>
                        <a:t>300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300"/>
                        </a:lnSpc>
                        <a:spcBef>
                          <a:spcPts val="300"/>
                        </a:spcBef>
                        <a:spcAft>
                          <a:spcPts val="1200"/>
                        </a:spcAft>
                      </a:pPr>
                      <a:r>
                        <a:rPr lang="en-GB" sz="1500" b="1" dirty="0">
                          <a:solidFill>
                            <a:srgbClr val="5C3A77"/>
                          </a:solidFill>
                          <a:effectLst/>
                          <a:latin typeface="+mn-lt"/>
                          <a:ea typeface="Times New Roman" panose="02020603050405020304" pitchFamily="18" charset="0"/>
                          <a:cs typeface="Times New Roman" panose="02020603050405020304" pitchFamily="18"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lnSpc>
                          <a:spcPts val="1300"/>
                        </a:lnSpc>
                        <a:spcBef>
                          <a:spcPts val="300"/>
                        </a:spcBef>
                        <a:spcAft>
                          <a:spcPts val="1200"/>
                        </a:spcAft>
                      </a:pPr>
                      <a:r>
                        <a:rPr lang="en-GB" sz="1500" b="1">
                          <a:solidFill>
                            <a:srgbClr val="5C3A77"/>
                          </a:solidFill>
                          <a:effectLst/>
                          <a:latin typeface="+mn-lt"/>
                          <a:ea typeface="Times New Roman" panose="02020603050405020304" pitchFamily="18" charset="0"/>
                          <a:cs typeface="Times New Roman" panose="02020603050405020304" pitchFamily="18" charset="0"/>
                        </a:rPr>
                        <a:t>60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244256">
                <a:tc>
                  <a:txBody>
                    <a:bodyPr/>
                    <a:lstStyle/>
                    <a:p>
                      <a:pPr algn="ctr">
                        <a:lnSpc>
                          <a:spcPts val="1300"/>
                        </a:lnSpc>
                        <a:spcBef>
                          <a:spcPts val="300"/>
                        </a:spcBef>
                        <a:spcAft>
                          <a:spcPts val="1200"/>
                        </a:spcAft>
                      </a:pPr>
                      <a:r>
                        <a:rPr lang="en-GB" sz="1500" b="1">
                          <a:solidFill>
                            <a:srgbClr val="5C3A77"/>
                          </a:solidFill>
                          <a:effectLst/>
                          <a:latin typeface="+mn-lt"/>
                          <a:ea typeface="Times New Roman" panose="02020603050405020304" pitchFamily="18" charset="0"/>
                          <a:cs typeface="Times New Roman" panose="02020603050405020304" pitchFamily="18" charset="0"/>
                        </a:rPr>
                        <a:t>50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300"/>
                        </a:lnSpc>
                        <a:spcBef>
                          <a:spcPts val="300"/>
                        </a:spcBef>
                        <a:spcAft>
                          <a:spcPts val="1200"/>
                        </a:spcAft>
                      </a:pPr>
                      <a:r>
                        <a:rPr lang="en-GB" sz="1500" b="1" dirty="0">
                          <a:solidFill>
                            <a:srgbClr val="5C3A77"/>
                          </a:solidFill>
                          <a:effectLst/>
                          <a:latin typeface="+mn-lt"/>
                          <a:ea typeface="Times New Roman" panose="02020603050405020304" pitchFamily="18" charset="0"/>
                          <a:cs typeface="Times New Roman" panose="02020603050405020304" pitchFamily="18" charset="0"/>
                        </a:rPr>
                        <a:t>60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300"/>
                        </a:lnSpc>
                        <a:spcBef>
                          <a:spcPts val="300"/>
                        </a:spcBef>
                        <a:spcAft>
                          <a:spcPts val="1200"/>
                        </a:spcAft>
                      </a:pPr>
                      <a:r>
                        <a:rPr lang="en-GB" sz="1500" b="1" dirty="0">
                          <a:solidFill>
                            <a:srgbClr val="5C3A77"/>
                          </a:solidFill>
                          <a:effectLst/>
                          <a:latin typeface="+mn-lt"/>
                          <a:ea typeface="Times New Roman" panose="02020603050405020304" pitchFamily="18" charset="0"/>
                          <a:cs typeface="Times New Roman" panose="02020603050405020304" pitchFamily="18" charset="0"/>
                        </a:rPr>
                        <a:t>250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300"/>
                        </a:lnSpc>
                        <a:spcBef>
                          <a:spcPts val="300"/>
                        </a:spcBef>
                        <a:spcAft>
                          <a:spcPts val="1200"/>
                        </a:spcAft>
                      </a:pPr>
                      <a:r>
                        <a:rPr lang="en-GB" sz="1500" b="1" dirty="0">
                          <a:solidFill>
                            <a:srgbClr val="5C3A77"/>
                          </a:solidFill>
                          <a:effectLst/>
                          <a:latin typeface="+mn-lt"/>
                          <a:ea typeface="Times New Roman" panose="02020603050405020304" pitchFamily="18" charset="0"/>
                          <a:cs typeface="Times New Roman" panose="02020603050405020304" pitchFamily="18"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8"/>
                  </a:ext>
                </a:extLst>
              </a:tr>
            </a:tbl>
          </a:graphicData>
        </a:graphic>
      </p:graphicFrame>
      <p:graphicFrame>
        <p:nvGraphicFramePr>
          <p:cNvPr id="10" name="Table 9">
            <a:extLst>
              <a:ext uri="{FF2B5EF4-FFF2-40B4-BE49-F238E27FC236}">
                <a16:creationId xmlns:a16="http://schemas.microsoft.com/office/drawing/2014/main" id="{A78F51F7-D928-4560-984B-225076C79BAD}"/>
              </a:ext>
            </a:extLst>
          </p:cNvPr>
          <p:cNvGraphicFramePr>
            <a:graphicFrameLocks noGrp="1"/>
          </p:cNvGraphicFramePr>
          <p:nvPr>
            <p:extLst>
              <p:ext uri="{D42A27DB-BD31-4B8C-83A1-F6EECF244321}">
                <p14:modId xmlns:p14="http://schemas.microsoft.com/office/powerpoint/2010/main" val="3012711672"/>
              </p:ext>
            </p:extLst>
          </p:nvPr>
        </p:nvGraphicFramePr>
        <p:xfrm>
          <a:off x="4572000" y="3576075"/>
          <a:ext cx="4505643" cy="2721674"/>
        </p:xfrm>
        <a:graphic>
          <a:graphicData uri="http://schemas.openxmlformats.org/drawingml/2006/table">
            <a:tbl>
              <a:tblPr firstRow="1" firstCol="1" bandRow="1" bandCol="1">
                <a:tableStyleId>{5C22544A-7EE6-4342-B048-85BDC9FD1C3A}</a:tableStyleId>
              </a:tblPr>
              <a:tblGrid>
                <a:gridCol w="1000654">
                  <a:extLst>
                    <a:ext uri="{9D8B030D-6E8A-4147-A177-3AD203B41FA5}">
                      <a16:colId xmlns:a16="http://schemas.microsoft.com/office/drawing/2014/main" val="20000"/>
                    </a:ext>
                  </a:extLst>
                </a:gridCol>
                <a:gridCol w="1130705">
                  <a:extLst>
                    <a:ext uri="{9D8B030D-6E8A-4147-A177-3AD203B41FA5}">
                      <a16:colId xmlns:a16="http://schemas.microsoft.com/office/drawing/2014/main" val="20001"/>
                    </a:ext>
                  </a:extLst>
                </a:gridCol>
                <a:gridCol w="1130705">
                  <a:extLst>
                    <a:ext uri="{9D8B030D-6E8A-4147-A177-3AD203B41FA5}">
                      <a16:colId xmlns:a16="http://schemas.microsoft.com/office/drawing/2014/main" val="20002"/>
                    </a:ext>
                  </a:extLst>
                </a:gridCol>
                <a:gridCol w="1243579">
                  <a:extLst>
                    <a:ext uri="{9D8B030D-6E8A-4147-A177-3AD203B41FA5}">
                      <a16:colId xmlns:a16="http://schemas.microsoft.com/office/drawing/2014/main" val="20003"/>
                    </a:ext>
                  </a:extLst>
                </a:gridCol>
              </a:tblGrid>
              <a:tr h="698189">
                <a:tc>
                  <a:txBody>
                    <a:bodyPr/>
                    <a:lstStyle/>
                    <a:p>
                      <a:pPr algn="ctr">
                        <a:lnSpc>
                          <a:spcPct val="107000"/>
                        </a:lnSpc>
                        <a:spcAft>
                          <a:spcPts val="0"/>
                        </a:spcAft>
                      </a:pPr>
                      <a:r>
                        <a:rPr lang="en-GB" sz="1400" dirty="0">
                          <a:solidFill>
                            <a:sysClr val="windowText" lastClr="000000"/>
                          </a:solidFill>
                          <a:effectLst/>
                        </a:rPr>
                        <a:t>Number of turns on primary coil, n</a:t>
                      </a:r>
                      <a:r>
                        <a:rPr lang="en-GB" sz="1400" baseline="-25000" dirty="0">
                          <a:solidFill>
                            <a:sysClr val="windowText" lastClr="000000"/>
                          </a:solidFill>
                          <a:effectLst/>
                        </a:rPr>
                        <a:t>p</a:t>
                      </a:r>
                      <a:endParaRPr lang="en-GB" sz="1400" dirty="0">
                        <a:solidFill>
                          <a:sysClr val="windowText" lastClr="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lnSpc>
                          <a:spcPct val="107000"/>
                        </a:lnSpc>
                        <a:spcAft>
                          <a:spcPts val="0"/>
                        </a:spcAft>
                      </a:pPr>
                      <a:r>
                        <a:rPr lang="en-GB" sz="1400" dirty="0">
                          <a:solidFill>
                            <a:sysClr val="windowText" lastClr="000000"/>
                          </a:solidFill>
                          <a:effectLst/>
                        </a:rPr>
                        <a:t>Potential difference on primary coil, </a:t>
                      </a:r>
                      <a:r>
                        <a:rPr lang="en-GB" sz="1400" dirty="0" err="1">
                          <a:solidFill>
                            <a:sysClr val="windowText" lastClr="000000"/>
                          </a:solidFill>
                          <a:effectLst/>
                        </a:rPr>
                        <a:t>v</a:t>
                      </a:r>
                      <a:r>
                        <a:rPr lang="en-GB" sz="1400" baseline="-25000" dirty="0" err="1">
                          <a:solidFill>
                            <a:sysClr val="windowText" lastClr="000000"/>
                          </a:solidFill>
                          <a:effectLst/>
                        </a:rPr>
                        <a:t>p</a:t>
                      </a:r>
                      <a:r>
                        <a:rPr lang="en-GB" sz="1400" dirty="0">
                          <a:solidFill>
                            <a:sysClr val="windowText" lastClr="000000"/>
                          </a:solidFill>
                          <a:effectLst/>
                        </a:rPr>
                        <a:t> (V)</a:t>
                      </a:r>
                      <a:endParaRPr lang="en-GB" sz="1400" dirty="0">
                        <a:solidFill>
                          <a:sysClr val="windowText" lastClr="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lnSpc>
                          <a:spcPct val="107000"/>
                        </a:lnSpc>
                        <a:spcAft>
                          <a:spcPts val="0"/>
                        </a:spcAft>
                      </a:pPr>
                      <a:r>
                        <a:rPr lang="en-GB" sz="1400" dirty="0">
                          <a:solidFill>
                            <a:sysClr val="windowText" lastClr="000000"/>
                          </a:solidFill>
                          <a:effectLst/>
                        </a:rPr>
                        <a:t>Number of turns on secondary coil, n</a:t>
                      </a:r>
                      <a:r>
                        <a:rPr lang="en-GB" sz="1400" baseline="-25000" dirty="0">
                          <a:solidFill>
                            <a:sysClr val="windowText" lastClr="000000"/>
                          </a:solidFill>
                          <a:effectLst/>
                        </a:rPr>
                        <a:t>s</a:t>
                      </a:r>
                      <a:endParaRPr lang="en-GB" sz="1400" dirty="0">
                        <a:solidFill>
                          <a:sysClr val="windowText" lastClr="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lnSpc>
                          <a:spcPct val="107000"/>
                        </a:lnSpc>
                        <a:spcAft>
                          <a:spcPts val="0"/>
                        </a:spcAft>
                      </a:pPr>
                      <a:r>
                        <a:rPr lang="en-GB" sz="1400" dirty="0">
                          <a:solidFill>
                            <a:sysClr val="windowText" lastClr="000000"/>
                          </a:solidFill>
                          <a:effectLst/>
                        </a:rPr>
                        <a:t>Potential difference on secondary coil, v</a:t>
                      </a:r>
                      <a:r>
                        <a:rPr lang="en-GB" sz="1400" baseline="-25000" dirty="0">
                          <a:solidFill>
                            <a:sysClr val="windowText" lastClr="000000"/>
                          </a:solidFill>
                          <a:effectLst/>
                        </a:rPr>
                        <a:t>s</a:t>
                      </a:r>
                      <a:r>
                        <a:rPr lang="en-GB" sz="1400" dirty="0">
                          <a:solidFill>
                            <a:sysClr val="windowText" lastClr="000000"/>
                          </a:solidFill>
                          <a:effectLst/>
                        </a:rPr>
                        <a:t> (V)</a:t>
                      </a:r>
                      <a:endParaRPr lang="en-GB" sz="1400" dirty="0">
                        <a:solidFill>
                          <a:sysClr val="windowText" lastClr="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00"/>
                  </a:ext>
                </a:extLst>
              </a:tr>
              <a:tr h="168126">
                <a:tc>
                  <a:txBody>
                    <a:bodyPr/>
                    <a:lstStyle/>
                    <a:p>
                      <a:pPr algn="ctr">
                        <a:lnSpc>
                          <a:spcPct val="107000"/>
                        </a:lnSpc>
                        <a:spcAft>
                          <a:spcPts val="0"/>
                        </a:spcAft>
                      </a:pPr>
                      <a:r>
                        <a:rPr lang="en-GB" sz="1400">
                          <a:solidFill>
                            <a:sysClr val="windowText" lastClr="000000"/>
                          </a:solidFill>
                          <a:effectLst/>
                        </a:rPr>
                        <a:t>1000</a:t>
                      </a:r>
                      <a:endParaRPr lang="en-GB" sz="1400">
                        <a:solidFill>
                          <a:sysClr val="windowText" lastClr="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en-GB" sz="1400">
                          <a:solidFill>
                            <a:sysClr val="windowText" lastClr="000000"/>
                          </a:solidFill>
                          <a:effectLst/>
                        </a:rPr>
                        <a:t>11 500</a:t>
                      </a:r>
                      <a:endParaRPr lang="en-GB" sz="1400">
                        <a:solidFill>
                          <a:sysClr val="windowText" lastClr="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en-GB" sz="1400">
                          <a:solidFill>
                            <a:sysClr val="windowText" lastClr="000000"/>
                          </a:solidFill>
                          <a:effectLst/>
                        </a:rPr>
                        <a:t>20</a:t>
                      </a:r>
                      <a:endParaRPr lang="en-GB" sz="1400">
                        <a:solidFill>
                          <a:sysClr val="windowText" lastClr="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en-GB" sz="1400">
                          <a:solidFill>
                            <a:sysClr val="windowText" lastClr="000000"/>
                          </a:solidFill>
                          <a:effectLst/>
                        </a:rPr>
                        <a:t>230</a:t>
                      </a:r>
                      <a:endParaRPr lang="en-GB" sz="1400">
                        <a:solidFill>
                          <a:sysClr val="windowText" lastClr="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68126">
                <a:tc>
                  <a:txBody>
                    <a:bodyPr/>
                    <a:lstStyle/>
                    <a:p>
                      <a:pPr algn="ctr">
                        <a:lnSpc>
                          <a:spcPct val="107000"/>
                        </a:lnSpc>
                        <a:spcAft>
                          <a:spcPts val="0"/>
                        </a:spcAft>
                      </a:pPr>
                      <a:r>
                        <a:rPr lang="en-GB" sz="1400" dirty="0">
                          <a:solidFill>
                            <a:sysClr val="windowText" lastClr="000000"/>
                          </a:solidFill>
                          <a:effectLst/>
                        </a:rPr>
                        <a:t>100</a:t>
                      </a:r>
                      <a:endParaRPr lang="en-GB" sz="1400" dirty="0">
                        <a:solidFill>
                          <a:sysClr val="windowText" lastClr="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en-GB" sz="1400">
                          <a:solidFill>
                            <a:sysClr val="windowText" lastClr="000000"/>
                          </a:solidFill>
                          <a:effectLst/>
                        </a:rPr>
                        <a:t>250</a:t>
                      </a:r>
                      <a:endParaRPr lang="en-GB" sz="1400">
                        <a:solidFill>
                          <a:sysClr val="windowText" lastClr="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en-GB" sz="1400" dirty="0">
                          <a:solidFill>
                            <a:sysClr val="windowText" lastClr="000000"/>
                          </a:solidFill>
                          <a:effectLst/>
                        </a:rPr>
                        <a:t>200</a:t>
                      </a:r>
                      <a:endParaRPr lang="en-GB" sz="1400" dirty="0">
                        <a:solidFill>
                          <a:sysClr val="windowText" lastClr="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en-GB" sz="1400">
                          <a:solidFill>
                            <a:sysClr val="windowText" lastClr="000000"/>
                          </a:solidFill>
                          <a:effectLst/>
                        </a:rPr>
                        <a:t>500</a:t>
                      </a:r>
                      <a:endParaRPr lang="en-GB" sz="1400">
                        <a:solidFill>
                          <a:sysClr val="windowText" lastClr="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68126">
                <a:tc>
                  <a:txBody>
                    <a:bodyPr/>
                    <a:lstStyle/>
                    <a:p>
                      <a:pPr algn="ctr">
                        <a:lnSpc>
                          <a:spcPct val="107000"/>
                        </a:lnSpc>
                        <a:spcAft>
                          <a:spcPts val="0"/>
                        </a:spcAft>
                      </a:pPr>
                      <a:r>
                        <a:rPr lang="en-GB" sz="1400">
                          <a:solidFill>
                            <a:sysClr val="windowText" lastClr="000000"/>
                          </a:solidFill>
                          <a:effectLst/>
                        </a:rPr>
                        <a:t>20</a:t>
                      </a:r>
                      <a:endParaRPr lang="en-GB" sz="1400">
                        <a:solidFill>
                          <a:sysClr val="windowText" lastClr="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en-GB" sz="1400">
                          <a:solidFill>
                            <a:sysClr val="windowText" lastClr="000000"/>
                          </a:solidFill>
                          <a:effectLst/>
                        </a:rPr>
                        <a:t>500</a:t>
                      </a:r>
                      <a:endParaRPr lang="en-GB" sz="1400">
                        <a:solidFill>
                          <a:sysClr val="windowText" lastClr="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en-GB" sz="1400">
                          <a:solidFill>
                            <a:sysClr val="windowText" lastClr="000000"/>
                          </a:solidFill>
                          <a:effectLst/>
                        </a:rPr>
                        <a:t>4</a:t>
                      </a:r>
                      <a:endParaRPr lang="en-GB" sz="1400">
                        <a:solidFill>
                          <a:sysClr val="windowText" lastClr="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en-GB" sz="1400">
                          <a:solidFill>
                            <a:sysClr val="windowText" lastClr="000000"/>
                          </a:solidFill>
                          <a:effectLst/>
                        </a:rPr>
                        <a:t>100</a:t>
                      </a:r>
                      <a:endParaRPr lang="en-GB" sz="1400">
                        <a:solidFill>
                          <a:sysClr val="windowText" lastClr="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68126">
                <a:tc>
                  <a:txBody>
                    <a:bodyPr/>
                    <a:lstStyle/>
                    <a:p>
                      <a:pPr algn="ctr">
                        <a:lnSpc>
                          <a:spcPct val="107000"/>
                        </a:lnSpc>
                        <a:spcAft>
                          <a:spcPts val="0"/>
                        </a:spcAft>
                      </a:pPr>
                      <a:r>
                        <a:rPr lang="en-GB" sz="1400">
                          <a:solidFill>
                            <a:sysClr val="windowText" lastClr="000000"/>
                          </a:solidFill>
                          <a:effectLst/>
                        </a:rPr>
                        <a:t>500</a:t>
                      </a:r>
                      <a:endParaRPr lang="en-GB" sz="1400">
                        <a:solidFill>
                          <a:sysClr val="windowText" lastClr="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en-GB" sz="1400">
                          <a:solidFill>
                            <a:sysClr val="windowText" lastClr="000000"/>
                          </a:solidFill>
                          <a:effectLst/>
                        </a:rPr>
                        <a:t>100</a:t>
                      </a:r>
                      <a:endParaRPr lang="en-GB" sz="1400">
                        <a:solidFill>
                          <a:sysClr val="windowText" lastClr="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en-GB" sz="1400">
                          <a:solidFill>
                            <a:sysClr val="windowText" lastClr="000000"/>
                          </a:solidFill>
                          <a:effectLst/>
                        </a:rPr>
                        <a:t>100</a:t>
                      </a:r>
                      <a:endParaRPr lang="en-GB" sz="1400">
                        <a:solidFill>
                          <a:sysClr val="windowText" lastClr="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en-GB" sz="1400">
                          <a:solidFill>
                            <a:sysClr val="windowText" lastClr="000000"/>
                          </a:solidFill>
                          <a:effectLst/>
                        </a:rPr>
                        <a:t>20</a:t>
                      </a:r>
                      <a:endParaRPr lang="en-GB" sz="1400">
                        <a:solidFill>
                          <a:sysClr val="windowText" lastClr="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68126">
                <a:tc>
                  <a:txBody>
                    <a:bodyPr/>
                    <a:lstStyle/>
                    <a:p>
                      <a:pPr algn="ctr">
                        <a:lnSpc>
                          <a:spcPct val="107000"/>
                        </a:lnSpc>
                        <a:spcAft>
                          <a:spcPts val="0"/>
                        </a:spcAft>
                      </a:pPr>
                      <a:r>
                        <a:rPr lang="en-GB" sz="1400">
                          <a:solidFill>
                            <a:sysClr val="windowText" lastClr="000000"/>
                          </a:solidFill>
                          <a:effectLst/>
                        </a:rPr>
                        <a:t>48</a:t>
                      </a:r>
                      <a:endParaRPr lang="en-GB" sz="1400">
                        <a:solidFill>
                          <a:sysClr val="windowText" lastClr="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en-GB" sz="1400">
                          <a:solidFill>
                            <a:sysClr val="windowText" lastClr="000000"/>
                          </a:solidFill>
                          <a:effectLst/>
                        </a:rPr>
                        <a:t>240</a:t>
                      </a:r>
                      <a:endParaRPr lang="en-GB" sz="1400">
                        <a:solidFill>
                          <a:sysClr val="windowText" lastClr="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en-GB" sz="1400">
                          <a:solidFill>
                            <a:sysClr val="windowText" lastClr="000000"/>
                          </a:solidFill>
                          <a:effectLst/>
                        </a:rPr>
                        <a:t>46</a:t>
                      </a:r>
                      <a:endParaRPr lang="en-GB" sz="1400">
                        <a:solidFill>
                          <a:sysClr val="windowText" lastClr="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en-GB" sz="1400">
                          <a:solidFill>
                            <a:sysClr val="windowText" lastClr="000000"/>
                          </a:solidFill>
                          <a:effectLst/>
                        </a:rPr>
                        <a:t>230</a:t>
                      </a:r>
                      <a:endParaRPr lang="en-GB" sz="1400">
                        <a:solidFill>
                          <a:sysClr val="windowText" lastClr="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168126">
                <a:tc>
                  <a:txBody>
                    <a:bodyPr/>
                    <a:lstStyle/>
                    <a:p>
                      <a:pPr algn="ctr">
                        <a:lnSpc>
                          <a:spcPct val="107000"/>
                        </a:lnSpc>
                        <a:spcAft>
                          <a:spcPts val="0"/>
                        </a:spcAft>
                      </a:pPr>
                      <a:r>
                        <a:rPr lang="en-GB" sz="1400">
                          <a:solidFill>
                            <a:sysClr val="windowText" lastClr="000000"/>
                          </a:solidFill>
                          <a:effectLst/>
                        </a:rPr>
                        <a:t>200</a:t>
                      </a:r>
                      <a:endParaRPr lang="en-GB" sz="1400">
                        <a:solidFill>
                          <a:sysClr val="windowText" lastClr="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en-GB" sz="1400">
                          <a:solidFill>
                            <a:sysClr val="windowText" lastClr="000000"/>
                          </a:solidFill>
                          <a:effectLst/>
                        </a:rPr>
                        <a:t>400</a:t>
                      </a:r>
                      <a:endParaRPr lang="en-GB" sz="1400">
                        <a:solidFill>
                          <a:sysClr val="windowText" lastClr="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en-GB" sz="1400">
                          <a:solidFill>
                            <a:sysClr val="windowText" lastClr="000000"/>
                          </a:solidFill>
                          <a:effectLst/>
                        </a:rPr>
                        <a:t>50</a:t>
                      </a:r>
                      <a:endParaRPr lang="en-GB" sz="1400">
                        <a:solidFill>
                          <a:sysClr val="windowText" lastClr="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en-GB" sz="1400">
                          <a:solidFill>
                            <a:sysClr val="windowText" lastClr="000000"/>
                          </a:solidFill>
                          <a:effectLst/>
                        </a:rPr>
                        <a:t>100</a:t>
                      </a:r>
                      <a:endParaRPr lang="en-GB" sz="1400">
                        <a:solidFill>
                          <a:sysClr val="windowText" lastClr="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168126">
                <a:tc>
                  <a:txBody>
                    <a:bodyPr/>
                    <a:lstStyle/>
                    <a:p>
                      <a:pPr algn="ctr">
                        <a:lnSpc>
                          <a:spcPct val="107000"/>
                        </a:lnSpc>
                        <a:spcAft>
                          <a:spcPts val="0"/>
                        </a:spcAft>
                      </a:pPr>
                      <a:r>
                        <a:rPr lang="en-GB" sz="1400">
                          <a:solidFill>
                            <a:sysClr val="windowText" lastClr="000000"/>
                          </a:solidFill>
                          <a:effectLst/>
                        </a:rPr>
                        <a:t>10</a:t>
                      </a:r>
                      <a:endParaRPr lang="en-GB" sz="1400">
                        <a:solidFill>
                          <a:sysClr val="windowText" lastClr="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en-GB" sz="1400">
                          <a:solidFill>
                            <a:sysClr val="windowText" lastClr="000000"/>
                          </a:solidFill>
                          <a:effectLst/>
                        </a:rPr>
                        <a:t>300</a:t>
                      </a:r>
                      <a:endParaRPr lang="en-GB" sz="1400">
                        <a:solidFill>
                          <a:sysClr val="windowText" lastClr="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en-GB" sz="1400">
                          <a:solidFill>
                            <a:sysClr val="windowText" lastClr="000000"/>
                          </a:solidFill>
                          <a:effectLst/>
                        </a:rPr>
                        <a:t>2</a:t>
                      </a:r>
                      <a:endParaRPr lang="en-GB" sz="1400">
                        <a:solidFill>
                          <a:sysClr val="windowText" lastClr="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en-GB" sz="1400">
                          <a:solidFill>
                            <a:sysClr val="windowText" lastClr="000000"/>
                          </a:solidFill>
                          <a:effectLst/>
                        </a:rPr>
                        <a:t>60</a:t>
                      </a:r>
                      <a:endParaRPr lang="en-GB" sz="1400">
                        <a:solidFill>
                          <a:sysClr val="windowText" lastClr="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168126">
                <a:tc>
                  <a:txBody>
                    <a:bodyPr/>
                    <a:lstStyle/>
                    <a:p>
                      <a:pPr algn="ctr">
                        <a:lnSpc>
                          <a:spcPct val="107000"/>
                        </a:lnSpc>
                        <a:spcAft>
                          <a:spcPts val="0"/>
                        </a:spcAft>
                      </a:pPr>
                      <a:r>
                        <a:rPr lang="en-GB" sz="1400">
                          <a:solidFill>
                            <a:sysClr val="windowText" lastClr="000000"/>
                          </a:solidFill>
                          <a:effectLst/>
                        </a:rPr>
                        <a:t>50</a:t>
                      </a:r>
                      <a:endParaRPr lang="en-GB" sz="1400">
                        <a:solidFill>
                          <a:sysClr val="windowText" lastClr="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en-GB" sz="1400">
                          <a:solidFill>
                            <a:sysClr val="windowText" lastClr="000000"/>
                          </a:solidFill>
                          <a:effectLst/>
                        </a:rPr>
                        <a:t>60</a:t>
                      </a:r>
                      <a:endParaRPr lang="en-GB" sz="1400">
                        <a:solidFill>
                          <a:sysClr val="windowText" lastClr="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en-GB" sz="1400">
                          <a:solidFill>
                            <a:sysClr val="windowText" lastClr="000000"/>
                          </a:solidFill>
                          <a:effectLst/>
                        </a:rPr>
                        <a:t>250</a:t>
                      </a:r>
                      <a:endParaRPr lang="en-GB" sz="1400">
                        <a:solidFill>
                          <a:sysClr val="windowText" lastClr="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en-GB" sz="1400" dirty="0">
                          <a:solidFill>
                            <a:sysClr val="windowText" lastClr="000000"/>
                          </a:solidFill>
                          <a:effectLst/>
                        </a:rPr>
                        <a:t>300</a:t>
                      </a:r>
                      <a:endParaRPr lang="en-GB" sz="1400" dirty="0">
                        <a:solidFill>
                          <a:sysClr val="windowText" lastClr="000000"/>
                        </a:solidFill>
                        <a:effectLst/>
                        <a:latin typeface="Cambria" panose="02040503050406030204" pitchFamily="18" charset="0"/>
                        <a:ea typeface="Times New Roman" panose="02020603050405020304" pitchFamily="18" charset="0"/>
                        <a:cs typeface="Times New Roman" panose="02020603050405020304" pitchFamily="18"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bl>
          </a:graphicData>
        </a:graphic>
      </p:graphicFrame>
      <mc:AlternateContent xmlns:mc="http://schemas.openxmlformats.org/markup-compatibility/2006" xmlns:a14="http://schemas.microsoft.com/office/drawing/2010/main">
        <mc:Choice Requires="a14">
          <p:sp>
            <p:nvSpPr>
              <p:cNvPr id="11" name="Object 1">
                <a:extLst>
                  <a:ext uri="{FF2B5EF4-FFF2-40B4-BE49-F238E27FC236}">
                    <a16:creationId xmlns:a16="http://schemas.microsoft.com/office/drawing/2014/main" id="{F07D6C66-DFAD-4AC5-8C9F-7AC7E8D5D62E}"/>
                  </a:ext>
                </a:extLst>
              </p:cNvPr>
              <p:cNvSpPr txBox="1"/>
              <p:nvPr/>
            </p:nvSpPr>
            <p:spPr bwMode="auto">
              <a:xfrm>
                <a:off x="1407820" y="5503765"/>
                <a:ext cx="1506829" cy="1013069"/>
              </a:xfrm>
              <a:prstGeom prst="rect">
                <a:avLst/>
              </a:prstGeom>
              <a:noFill/>
            </p:spPr>
            <p:txBody>
              <a:bodyPr>
                <a:noAutofit/>
              </a:bodyPr>
              <a:lstStyle/>
              <a:p>
                <a:pPr/>
                <a14:m>
                  <m:oMathPara xmlns:m="http://schemas.openxmlformats.org/officeDocument/2006/math">
                    <m:oMathParaPr>
                      <m:jc m:val="left"/>
                    </m:oMathParaPr>
                    <m:oMath xmlns:m="http://schemas.openxmlformats.org/officeDocument/2006/math">
                      <m:f>
                        <m:fPr>
                          <m:ctrlPr>
                            <a:rPr lang="en-GB" sz="3000" i="1" smtClean="0">
                              <a:solidFill>
                                <a:srgbClr val="000000"/>
                              </a:solidFill>
                              <a:latin typeface="Cambria Math" panose="02040503050406030204" pitchFamily="18" charset="0"/>
                            </a:rPr>
                          </m:ctrlPr>
                        </m:fPr>
                        <m:num>
                          <m:sSub>
                            <m:sSubPr>
                              <m:ctrlPr>
                                <a:rPr lang="en-GB" sz="3000" i="1">
                                  <a:solidFill>
                                    <a:srgbClr val="000000"/>
                                  </a:solidFill>
                                  <a:latin typeface="Cambria Math" panose="02040503050406030204" pitchFamily="18" charset="0"/>
                                </a:rPr>
                              </m:ctrlPr>
                            </m:sSubPr>
                            <m:e>
                              <m:r>
                                <a:rPr lang="en-GB" sz="3000" i="1">
                                  <a:solidFill>
                                    <a:srgbClr val="000000"/>
                                  </a:solidFill>
                                  <a:latin typeface="Cambria Math" panose="02040503050406030204" pitchFamily="18" charset="0"/>
                                </a:rPr>
                                <m:t>𝑉</m:t>
                              </m:r>
                            </m:e>
                            <m:sub>
                              <m:r>
                                <a:rPr lang="en-GB" sz="3000" i="1">
                                  <a:solidFill>
                                    <a:srgbClr val="000000"/>
                                  </a:solidFill>
                                  <a:latin typeface="Cambria Math" panose="02040503050406030204" pitchFamily="18" charset="0"/>
                                </a:rPr>
                                <m:t>𝑝</m:t>
                              </m:r>
                            </m:sub>
                          </m:sSub>
                        </m:num>
                        <m:den>
                          <m:sSub>
                            <m:sSubPr>
                              <m:ctrlPr>
                                <a:rPr lang="en-GB" sz="3000" i="1">
                                  <a:solidFill>
                                    <a:srgbClr val="000000"/>
                                  </a:solidFill>
                                  <a:latin typeface="Cambria Math" panose="02040503050406030204" pitchFamily="18" charset="0"/>
                                </a:rPr>
                              </m:ctrlPr>
                            </m:sSubPr>
                            <m:e>
                              <m:r>
                                <a:rPr lang="en-GB" sz="3000" i="1">
                                  <a:solidFill>
                                    <a:srgbClr val="000000"/>
                                  </a:solidFill>
                                  <a:latin typeface="Cambria Math" panose="02040503050406030204" pitchFamily="18" charset="0"/>
                                </a:rPr>
                                <m:t>𝑉</m:t>
                              </m:r>
                            </m:e>
                            <m:sub>
                              <m:r>
                                <a:rPr lang="en-GB" sz="3000" i="1">
                                  <a:solidFill>
                                    <a:srgbClr val="000000"/>
                                  </a:solidFill>
                                  <a:latin typeface="Cambria Math" panose="02040503050406030204" pitchFamily="18" charset="0"/>
                                </a:rPr>
                                <m:t>𝑠</m:t>
                              </m:r>
                            </m:sub>
                          </m:sSub>
                        </m:den>
                      </m:f>
                      <m:r>
                        <a:rPr lang="en-GB" sz="3000" i="1">
                          <a:solidFill>
                            <a:srgbClr val="000000"/>
                          </a:solidFill>
                          <a:latin typeface="Cambria Math" panose="02040503050406030204" pitchFamily="18" charset="0"/>
                        </a:rPr>
                        <m:t>=</m:t>
                      </m:r>
                      <m:f>
                        <m:fPr>
                          <m:ctrlPr>
                            <a:rPr lang="en-GB" sz="3000" i="1">
                              <a:solidFill>
                                <a:srgbClr val="000000"/>
                              </a:solidFill>
                              <a:latin typeface="Cambria Math" panose="02040503050406030204" pitchFamily="18" charset="0"/>
                            </a:rPr>
                          </m:ctrlPr>
                        </m:fPr>
                        <m:num>
                          <m:sSub>
                            <m:sSubPr>
                              <m:ctrlPr>
                                <a:rPr lang="en-GB" sz="3000" i="1">
                                  <a:solidFill>
                                    <a:srgbClr val="000000"/>
                                  </a:solidFill>
                                  <a:latin typeface="Cambria Math" panose="02040503050406030204" pitchFamily="18" charset="0"/>
                                </a:rPr>
                              </m:ctrlPr>
                            </m:sSubPr>
                            <m:e>
                              <m:r>
                                <a:rPr lang="en-GB" sz="3000" b="0" i="1" smtClean="0">
                                  <a:solidFill>
                                    <a:srgbClr val="000000"/>
                                  </a:solidFill>
                                  <a:latin typeface="Cambria Math" panose="02040503050406030204" pitchFamily="18" charset="0"/>
                                </a:rPr>
                                <m:t>𝑁</m:t>
                              </m:r>
                            </m:e>
                            <m:sub>
                              <m:r>
                                <a:rPr lang="en-GB" sz="3000" i="1">
                                  <a:solidFill>
                                    <a:srgbClr val="000000"/>
                                  </a:solidFill>
                                  <a:latin typeface="Cambria Math" panose="02040503050406030204" pitchFamily="18" charset="0"/>
                                </a:rPr>
                                <m:t>𝑝</m:t>
                              </m:r>
                            </m:sub>
                          </m:sSub>
                        </m:num>
                        <m:den>
                          <m:sSub>
                            <m:sSubPr>
                              <m:ctrlPr>
                                <a:rPr lang="en-GB" sz="3000" i="1">
                                  <a:solidFill>
                                    <a:srgbClr val="000000"/>
                                  </a:solidFill>
                                  <a:latin typeface="Cambria Math" panose="02040503050406030204" pitchFamily="18" charset="0"/>
                                </a:rPr>
                              </m:ctrlPr>
                            </m:sSubPr>
                            <m:e>
                              <m:r>
                                <a:rPr lang="en-GB" sz="3000" b="0" i="1" smtClean="0">
                                  <a:solidFill>
                                    <a:srgbClr val="000000"/>
                                  </a:solidFill>
                                  <a:latin typeface="Cambria Math" panose="02040503050406030204" pitchFamily="18" charset="0"/>
                                </a:rPr>
                                <m:t>𝑁</m:t>
                              </m:r>
                            </m:e>
                            <m:sub>
                              <m:r>
                                <a:rPr lang="en-GB" sz="3000" i="1">
                                  <a:solidFill>
                                    <a:srgbClr val="000000"/>
                                  </a:solidFill>
                                  <a:latin typeface="Cambria Math" panose="02040503050406030204" pitchFamily="18" charset="0"/>
                                </a:rPr>
                                <m:t>𝑠</m:t>
                              </m:r>
                            </m:sub>
                          </m:sSub>
                        </m:den>
                      </m:f>
                    </m:oMath>
                  </m:oMathPara>
                </a14:m>
                <a:endParaRPr lang="en-GB" sz="3000" dirty="0"/>
              </a:p>
            </p:txBody>
          </p:sp>
        </mc:Choice>
        <mc:Fallback xmlns="">
          <p:sp>
            <p:nvSpPr>
              <p:cNvPr id="11" name="Object 1">
                <a:extLst>
                  <a:ext uri="{FF2B5EF4-FFF2-40B4-BE49-F238E27FC236}">
                    <a16:creationId xmlns:a16="http://schemas.microsoft.com/office/drawing/2014/main" id="{F07D6C66-DFAD-4AC5-8C9F-7AC7E8D5D62E}"/>
                  </a:ext>
                </a:extLst>
              </p:cNvPr>
              <p:cNvSpPr txBox="1">
                <a:spLocks noRot="1" noChangeAspect="1" noMove="1" noResize="1" noEditPoints="1" noAdjustHandles="1" noChangeArrowheads="1" noChangeShapeType="1" noTextEdit="1"/>
              </p:cNvSpPr>
              <p:nvPr/>
            </p:nvSpPr>
            <p:spPr bwMode="auto">
              <a:xfrm>
                <a:off x="1407820" y="5503765"/>
                <a:ext cx="1506829" cy="1013069"/>
              </a:xfrm>
              <a:prstGeom prst="rect">
                <a:avLst/>
              </a:prstGeom>
              <a:blipFill>
                <a:blip r:embed="rId2"/>
                <a:stretch>
                  <a:fillRect/>
                </a:stretch>
              </a:blipFill>
            </p:spPr>
            <p:txBody>
              <a:bodyPr/>
              <a:lstStyle/>
              <a:p>
                <a:r>
                  <a:rPr lang="en-GB">
                    <a:noFill/>
                  </a:rPr>
                  <a:t> </a:t>
                </a:r>
              </a:p>
            </p:txBody>
          </p:sp>
        </mc:Fallback>
      </mc:AlternateContent>
      <p:pic>
        <p:nvPicPr>
          <p:cNvPr id="12" name="Picture 11" descr="http://upload.wikimedia.org/wikipedia/commons/thumb/6/64/Transformer3d_col3.svg/1280px-Transformer3d_col3.svg.png">
            <a:extLst>
              <a:ext uri="{FF2B5EF4-FFF2-40B4-BE49-F238E27FC236}">
                <a16:creationId xmlns:a16="http://schemas.microsoft.com/office/drawing/2014/main" id="{BCACFC6E-DA98-4469-A4B2-0B4CECD530C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52391" y="231230"/>
            <a:ext cx="4177762" cy="2989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3189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cxnSp>
        <p:nvCxnSpPr>
          <p:cNvPr id="54" name="Shape 54"/>
          <p:cNvCxnSpPr/>
          <p:nvPr/>
        </p:nvCxnSpPr>
        <p:spPr>
          <a:xfrm>
            <a:off x="4572144" y="221154"/>
            <a:ext cx="0" cy="6451217"/>
          </a:xfrm>
          <a:prstGeom prst="straightConnector1">
            <a:avLst/>
          </a:prstGeom>
          <a:noFill/>
          <a:ln w="9525" cap="flat" cmpd="sng">
            <a:solidFill>
              <a:srgbClr val="B7B7B7"/>
            </a:solidFill>
            <a:prstDash val="solid"/>
            <a:round/>
            <a:headEnd type="none" w="med" len="med"/>
            <a:tailEnd type="none" w="med" len="med"/>
          </a:ln>
        </p:spPr>
      </p:cxnSp>
      <p:cxnSp>
        <p:nvCxnSpPr>
          <p:cNvPr id="55" name="Shape 55"/>
          <p:cNvCxnSpPr/>
          <p:nvPr/>
        </p:nvCxnSpPr>
        <p:spPr>
          <a:xfrm rot="10800000">
            <a:off x="107" y="3428877"/>
            <a:ext cx="9157964" cy="0"/>
          </a:xfrm>
          <a:prstGeom prst="straightConnector1">
            <a:avLst/>
          </a:prstGeom>
          <a:noFill/>
          <a:ln w="9525" cap="flat" cmpd="sng">
            <a:solidFill>
              <a:srgbClr val="B7B7B7"/>
            </a:solidFill>
            <a:prstDash val="solid"/>
            <a:round/>
            <a:headEnd type="none" w="med" len="med"/>
            <a:tailEnd type="none" w="med" len="med"/>
          </a:ln>
        </p:spPr>
      </p:cxnSp>
      <p:cxnSp>
        <p:nvCxnSpPr>
          <p:cNvPr id="56" name="Shape 56"/>
          <p:cNvCxnSpPr/>
          <p:nvPr/>
        </p:nvCxnSpPr>
        <p:spPr>
          <a:xfrm flipH="1">
            <a:off x="2897607" y="185383"/>
            <a:ext cx="3327022" cy="6522758"/>
          </a:xfrm>
          <a:prstGeom prst="straightConnector1">
            <a:avLst/>
          </a:prstGeom>
          <a:noFill/>
          <a:ln w="9525" cap="flat" cmpd="sng">
            <a:solidFill>
              <a:srgbClr val="B7B7B7"/>
            </a:solidFill>
            <a:prstDash val="solid"/>
            <a:round/>
            <a:headEnd type="none" w="med" len="med"/>
            <a:tailEnd type="none" w="med" len="med"/>
          </a:ln>
        </p:spPr>
      </p:cxnSp>
      <p:cxnSp>
        <p:nvCxnSpPr>
          <p:cNvPr id="57" name="Shape 57"/>
          <p:cNvCxnSpPr/>
          <p:nvPr/>
        </p:nvCxnSpPr>
        <p:spPr>
          <a:xfrm>
            <a:off x="2915578" y="167477"/>
            <a:ext cx="3327022" cy="6522758"/>
          </a:xfrm>
          <a:prstGeom prst="straightConnector1">
            <a:avLst/>
          </a:prstGeom>
          <a:noFill/>
          <a:ln w="9525" cap="flat" cmpd="sng">
            <a:solidFill>
              <a:srgbClr val="B7B7B7"/>
            </a:solidFill>
            <a:prstDash val="solid"/>
            <a:round/>
            <a:headEnd type="none" w="med" len="med"/>
            <a:tailEnd type="none" w="med" len="med"/>
          </a:ln>
        </p:spPr>
      </p:cxnSp>
      <p:cxnSp>
        <p:nvCxnSpPr>
          <p:cNvPr id="58" name="Shape 58"/>
          <p:cNvCxnSpPr/>
          <p:nvPr/>
        </p:nvCxnSpPr>
        <p:spPr>
          <a:xfrm flipH="1">
            <a:off x="-11816" y="912777"/>
            <a:ext cx="9205658" cy="4984507"/>
          </a:xfrm>
          <a:prstGeom prst="straightConnector1">
            <a:avLst/>
          </a:prstGeom>
          <a:noFill/>
          <a:ln w="9525" cap="flat" cmpd="sng">
            <a:solidFill>
              <a:srgbClr val="B7B7B7"/>
            </a:solidFill>
            <a:prstDash val="solid"/>
            <a:round/>
            <a:headEnd type="none" w="med" len="med"/>
            <a:tailEnd type="none" w="med" len="med"/>
          </a:ln>
        </p:spPr>
      </p:cxnSp>
      <p:cxnSp>
        <p:nvCxnSpPr>
          <p:cNvPr id="59" name="Shape 59"/>
          <p:cNvCxnSpPr/>
          <p:nvPr/>
        </p:nvCxnSpPr>
        <p:spPr>
          <a:xfrm rot="10800000">
            <a:off x="-23740" y="936602"/>
            <a:ext cx="9205658" cy="4984507"/>
          </a:xfrm>
          <a:prstGeom prst="straightConnector1">
            <a:avLst/>
          </a:prstGeom>
          <a:noFill/>
          <a:ln w="9525" cap="flat" cmpd="sng">
            <a:solidFill>
              <a:srgbClr val="B7B7B7"/>
            </a:solidFill>
            <a:prstDash val="solid"/>
            <a:round/>
            <a:headEnd type="none" w="med" len="med"/>
            <a:tailEnd type="none" w="med" len="med"/>
          </a:ln>
        </p:spPr>
      </p:cxnSp>
      <p:pic>
        <p:nvPicPr>
          <p:cNvPr id="60" name="Shape 60"/>
          <p:cNvPicPr preferRelativeResize="0"/>
          <p:nvPr/>
        </p:nvPicPr>
        <p:blipFill>
          <a:blip r:embed="rId3" cstate="print">
            <a:alphaModFix/>
            <a:extLst>
              <a:ext uri="{28A0092B-C50C-407E-A947-70E740481C1C}">
                <a14:useLocalDpi xmlns:a14="http://schemas.microsoft.com/office/drawing/2010/main" val="0"/>
              </a:ext>
            </a:extLst>
          </a:blip>
          <a:stretch>
            <a:fillRect/>
          </a:stretch>
        </p:blipFill>
        <p:spPr>
          <a:xfrm>
            <a:off x="4054684" y="2911406"/>
            <a:ext cx="1034903" cy="1034903"/>
          </a:xfrm>
          <a:prstGeom prst="rect">
            <a:avLst/>
          </a:prstGeom>
          <a:noFill/>
          <a:ln>
            <a:noFill/>
          </a:ln>
        </p:spPr>
      </p:pic>
      <p:sp>
        <p:nvSpPr>
          <p:cNvPr id="61" name="Shape 61"/>
          <p:cNvSpPr txBox="1"/>
          <p:nvPr/>
        </p:nvSpPr>
        <p:spPr>
          <a:xfrm>
            <a:off x="6410745" y="-5428"/>
            <a:ext cx="2742645" cy="441295"/>
          </a:xfrm>
          <a:prstGeom prst="rect">
            <a:avLst/>
          </a:prstGeom>
          <a:noFill/>
          <a:ln>
            <a:noFill/>
          </a:ln>
        </p:spPr>
        <p:txBody>
          <a:bodyPr spcFirstLastPara="1" wrap="square" lIns="78143" tIns="78143" rIns="78143" bIns="78143" anchor="t" anchorCtr="0">
            <a:noAutofit/>
          </a:bodyPr>
          <a:lstStyle/>
          <a:p>
            <a:pPr algn="r"/>
            <a:r>
              <a:rPr lang="en" sz="940" dirty="0"/>
              <a:t>Draw a magnetic field around a current carrying wire and a solenoid</a:t>
            </a:r>
            <a:endParaRPr sz="940" dirty="0"/>
          </a:p>
        </p:txBody>
      </p:sp>
      <p:sp>
        <p:nvSpPr>
          <p:cNvPr id="62" name="Shape 62"/>
          <p:cNvSpPr txBox="1"/>
          <p:nvPr/>
        </p:nvSpPr>
        <p:spPr>
          <a:xfrm>
            <a:off x="4590116" y="-41043"/>
            <a:ext cx="1312603" cy="441295"/>
          </a:xfrm>
          <a:prstGeom prst="rect">
            <a:avLst/>
          </a:prstGeom>
          <a:noFill/>
          <a:ln>
            <a:noFill/>
          </a:ln>
        </p:spPr>
        <p:txBody>
          <a:bodyPr spcFirstLastPara="1" wrap="square" lIns="78143" tIns="78143" rIns="78143" bIns="78143" anchor="t" anchorCtr="0">
            <a:noAutofit/>
          </a:bodyPr>
          <a:lstStyle/>
          <a:p>
            <a:r>
              <a:rPr lang="en" sz="940" dirty="0"/>
              <a:t>Define a magnetic field and draw one for a bar magnet</a:t>
            </a:r>
            <a:endParaRPr sz="940" dirty="0"/>
          </a:p>
        </p:txBody>
      </p:sp>
      <p:sp>
        <p:nvSpPr>
          <p:cNvPr id="63" name="Shape 63"/>
          <p:cNvSpPr txBox="1"/>
          <p:nvPr/>
        </p:nvSpPr>
        <p:spPr>
          <a:xfrm>
            <a:off x="5224899" y="2999890"/>
            <a:ext cx="3933194" cy="441295"/>
          </a:xfrm>
          <a:prstGeom prst="rect">
            <a:avLst/>
          </a:prstGeom>
          <a:noFill/>
          <a:ln>
            <a:noFill/>
          </a:ln>
        </p:spPr>
        <p:txBody>
          <a:bodyPr spcFirstLastPara="1" wrap="square" lIns="78143" tIns="78143" rIns="78143" bIns="78143" anchor="b" anchorCtr="0">
            <a:noAutofit/>
          </a:bodyPr>
          <a:lstStyle/>
          <a:p>
            <a:pPr algn="r"/>
            <a:r>
              <a:rPr lang="en" sz="940"/>
              <a:t>Describe the motor effect. Use the equation and Fleming’s left hand rule</a:t>
            </a:r>
            <a:endParaRPr sz="940"/>
          </a:p>
        </p:txBody>
      </p:sp>
      <p:sp>
        <p:nvSpPr>
          <p:cNvPr id="64" name="Shape 64"/>
          <p:cNvSpPr txBox="1"/>
          <p:nvPr/>
        </p:nvSpPr>
        <p:spPr>
          <a:xfrm>
            <a:off x="5449521" y="3465493"/>
            <a:ext cx="3708572" cy="441295"/>
          </a:xfrm>
          <a:prstGeom prst="rect">
            <a:avLst/>
          </a:prstGeom>
          <a:noFill/>
          <a:ln>
            <a:noFill/>
          </a:ln>
        </p:spPr>
        <p:txBody>
          <a:bodyPr spcFirstLastPara="1" wrap="square" lIns="78143" tIns="78143" rIns="78143" bIns="78143" anchor="t" anchorCtr="0">
            <a:noAutofit/>
          </a:bodyPr>
          <a:lstStyle/>
          <a:p>
            <a:pPr algn="r"/>
            <a:r>
              <a:rPr lang="en" sz="940"/>
              <a:t>Describe how a motor works</a:t>
            </a:r>
            <a:endParaRPr sz="940"/>
          </a:p>
        </p:txBody>
      </p:sp>
      <p:sp>
        <p:nvSpPr>
          <p:cNvPr id="65" name="Shape 65"/>
          <p:cNvSpPr txBox="1"/>
          <p:nvPr/>
        </p:nvSpPr>
        <p:spPr>
          <a:xfrm>
            <a:off x="6439273" y="6347234"/>
            <a:ext cx="2742645" cy="518733"/>
          </a:xfrm>
          <a:prstGeom prst="rect">
            <a:avLst/>
          </a:prstGeom>
          <a:noFill/>
          <a:ln>
            <a:noFill/>
          </a:ln>
        </p:spPr>
        <p:txBody>
          <a:bodyPr spcFirstLastPara="1" wrap="square" lIns="78143" tIns="78143" rIns="78143" bIns="78143" anchor="b" anchorCtr="0">
            <a:noAutofit/>
          </a:bodyPr>
          <a:lstStyle/>
          <a:p>
            <a:pPr algn="r"/>
            <a:r>
              <a:rPr lang="en" sz="940" dirty="0"/>
              <a:t>Describe how a loudspeaker works</a:t>
            </a:r>
            <a:endParaRPr sz="940" dirty="0"/>
          </a:p>
        </p:txBody>
      </p:sp>
      <p:sp>
        <p:nvSpPr>
          <p:cNvPr id="66" name="Shape 66"/>
          <p:cNvSpPr txBox="1"/>
          <p:nvPr/>
        </p:nvSpPr>
        <p:spPr>
          <a:xfrm>
            <a:off x="4579089" y="6407451"/>
            <a:ext cx="1409785" cy="518733"/>
          </a:xfrm>
          <a:prstGeom prst="rect">
            <a:avLst/>
          </a:prstGeom>
          <a:noFill/>
          <a:ln>
            <a:noFill/>
          </a:ln>
        </p:spPr>
        <p:txBody>
          <a:bodyPr spcFirstLastPara="1" wrap="square" lIns="78143" tIns="78143" rIns="78143" bIns="78143" anchor="b" anchorCtr="0">
            <a:noAutofit/>
          </a:bodyPr>
          <a:lstStyle/>
          <a:p>
            <a:r>
              <a:rPr lang="en" sz="940" dirty="0"/>
              <a:t>How can a the speed of a motor be increased and its direction be reversed</a:t>
            </a:r>
            <a:endParaRPr sz="940" dirty="0"/>
          </a:p>
        </p:txBody>
      </p:sp>
      <p:sp>
        <p:nvSpPr>
          <p:cNvPr id="67" name="Shape 67"/>
          <p:cNvSpPr txBox="1"/>
          <p:nvPr/>
        </p:nvSpPr>
        <p:spPr>
          <a:xfrm>
            <a:off x="-24317" y="6444721"/>
            <a:ext cx="2714696" cy="441295"/>
          </a:xfrm>
          <a:prstGeom prst="rect">
            <a:avLst/>
          </a:prstGeom>
          <a:noFill/>
          <a:ln>
            <a:noFill/>
          </a:ln>
        </p:spPr>
        <p:txBody>
          <a:bodyPr spcFirstLastPara="1" wrap="square" lIns="78143" tIns="78143" rIns="78143" bIns="78143" anchor="b" anchorCtr="0">
            <a:noAutofit/>
          </a:bodyPr>
          <a:lstStyle/>
          <a:p>
            <a:pPr>
              <a:buClr>
                <a:schemeClr val="dk1"/>
              </a:buClr>
              <a:buSzPts val="1100"/>
            </a:pPr>
            <a:r>
              <a:rPr lang="en" sz="940" dirty="0">
                <a:solidFill>
                  <a:schemeClr val="dk1"/>
                </a:solidFill>
              </a:rPr>
              <a:t>Describe the differences between alternators and dynamos (give oscilloscope traces)</a:t>
            </a:r>
            <a:endParaRPr sz="940" dirty="0"/>
          </a:p>
        </p:txBody>
      </p:sp>
      <p:sp>
        <p:nvSpPr>
          <p:cNvPr id="68" name="Shape 68"/>
          <p:cNvSpPr txBox="1"/>
          <p:nvPr/>
        </p:nvSpPr>
        <p:spPr>
          <a:xfrm>
            <a:off x="3196932" y="6504466"/>
            <a:ext cx="1312603" cy="381550"/>
          </a:xfrm>
          <a:prstGeom prst="rect">
            <a:avLst/>
          </a:prstGeom>
          <a:noFill/>
          <a:ln>
            <a:noFill/>
          </a:ln>
        </p:spPr>
        <p:txBody>
          <a:bodyPr spcFirstLastPara="1" wrap="square" lIns="78143" tIns="78143" rIns="78143" bIns="78143" anchor="b" anchorCtr="0">
            <a:noAutofit/>
          </a:bodyPr>
          <a:lstStyle/>
          <a:p>
            <a:pPr algn="r"/>
            <a:r>
              <a:rPr lang="en" sz="940" dirty="0">
                <a:solidFill>
                  <a:schemeClr val="dk1"/>
                </a:solidFill>
              </a:rPr>
              <a:t>Describe the generator effect</a:t>
            </a:r>
            <a:endParaRPr sz="940" dirty="0"/>
          </a:p>
        </p:txBody>
      </p:sp>
      <p:sp>
        <p:nvSpPr>
          <p:cNvPr id="69" name="Shape 69"/>
          <p:cNvSpPr txBox="1"/>
          <p:nvPr/>
        </p:nvSpPr>
        <p:spPr>
          <a:xfrm>
            <a:off x="107" y="3465492"/>
            <a:ext cx="3636775" cy="596172"/>
          </a:xfrm>
          <a:prstGeom prst="rect">
            <a:avLst/>
          </a:prstGeom>
          <a:noFill/>
          <a:ln>
            <a:noFill/>
          </a:ln>
        </p:spPr>
        <p:txBody>
          <a:bodyPr spcFirstLastPara="1" wrap="square" lIns="78143" tIns="78143" rIns="78143" bIns="78143" anchor="t" anchorCtr="0">
            <a:noAutofit/>
          </a:bodyPr>
          <a:lstStyle/>
          <a:p>
            <a:r>
              <a:rPr lang="en" sz="940" dirty="0">
                <a:solidFill>
                  <a:schemeClr val="dk1"/>
                </a:solidFill>
              </a:rPr>
              <a:t>Describe how a microphone works</a:t>
            </a:r>
            <a:endParaRPr sz="940" dirty="0"/>
          </a:p>
        </p:txBody>
      </p:sp>
      <p:sp>
        <p:nvSpPr>
          <p:cNvPr id="70" name="Shape 70"/>
          <p:cNvSpPr txBox="1"/>
          <p:nvPr/>
        </p:nvSpPr>
        <p:spPr>
          <a:xfrm>
            <a:off x="107" y="3169510"/>
            <a:ext cx="3636775" cy="271675"/>
          </a:xfrm>
          <a:prstGeom prst="rect">
            <a:avLst/>
          </a:prstGeom>
          <a:noFill/>
          <a:ln>
            <a:noFill/>
          </a:ln>
        </p:spPr>
        <p:txBody>
          <a:bodyPr spcFirstLastPara="1" wrap="square" lIns="78143" tIns="78143" rIns="78143" bIns="78143" anchor="b" anchorCtr="0">
            <a:noAutofit/>
          </a:bodyPr>
          <a:lstStyle/>
          <a:p>
            <a:r>
              <a:rPr lang="en" sz="940" dirty="0">
                <a:solidFill>
                  <a:schemeClr val="dk1"/>
                </a:solidFill>
              </a:rPr>
              <a:t>Describe how a transformer works (</a:t>
            </a:r>
            <a:r>
              <a:rPr lang="en-GB" sz="940" dirty="0">
                <a:solidFill>
                  <a:schemeClr val="dk1"/>
                </a:solidFill>
              </a:rPr>
              <a:t>Triple)</a:t>
            </a:r>
            <a:endParaRPr sz="940" dirty="0"/>
          </a:p>
        </p:txBody>
      </p:sp>
      <p:sp>
        <p:nvSpPr>
          <p:cNvPr id="71" name="Shape 71"/>
          <p:cNvSpPr txBox="1"/>
          <p:nvPr/>
        </p:nvSpPr>
        <p:spPr>
          <a:xfrm>
            <a:off x="-40338" y="-27512"/>
            <a:ext cx="1701693" cy="306515"/>
          </a:xfrm>
          <a:prstGeom prst="rect">
            <a:avLst/>
          </a:prstGeom>
          <a:noFill/>
          <a:ln>
            <a:noFill/>
          </a:ln>
        </p:spPr>
        <p:txBody>
          <a:bodyPr spcFirstLastPara="1" wrap="square" lIns="78143" tIns="78143" rIns="78143" bIns="78143" anchor="t" anchorCtr="0">
            <a:noAutofit/>
          </a:bodyPr>
          <a:lstStyle/>
          <a:p>
            <a:r>
              <a:rPr lang="en" sz="940">
                <a:solidFill>
                  <a:schemeClr val="dk1"/>
                </a:solidFill>
              </a:rPr>
              <a:t>Give the transformer equation</a:t>
            </a:r>
            <a:endParaRPr sz="940"/>
          </a:p>
        </p:txBody>
      </p:sp>
      <p:sp>
        <p:nvSpPr>
          <p:cNvPr id="72" name="Shape 72"/>
          <p:cNvSpPr txBox="1"/>
          <p:nvPr/>
        </p:nvSpPr>
        <p:spPr>
          <a:xfrm>
            <a:off x="3014165" y="-27512"/>
            <a:ext cx="1312603" cy="518733"/>
          </a:xfrm>
          <a:prstGeom prst="rect">
            <a:avLst/>
          </a:prstGeom>
          <a:noFill/>
          <a:ln>
            <a:noFill/>
          </a:ln>
        </p:spPr>
        <p:txBody>
          <a:bodyPr spcFirstLastPara="1" wrap="square" lIns="78143" tIns="78143" rIns="78143" bIns="78143" anchor="t" anchorCtr="0">
            <a:noAutofit/>
          </a:bodyPr>
          <a:lstStyle/>
          <a:p>
            <a:pPr algn="r"/>
            <a:r>
              <a:rPr lang="en" sz="940" dirty="0">
                <a:solidFill>
                  <a:schemeClr val="dk1"/>
                </a:solidFill>
              </a:rPr>
              <a:t>Describe the effect on pd of increasing the rpm of an alternator</a:t>
            </a:r>
            <a:endParaRPr sz="940" dirty="0"/>
          </a:p>
        </p:txBody>
      </p:sp>
      <p:sp>
        <p:nvSpPr>
          <p:cNvPr id="73" name="Shape 73"/>
          <p:cNvSpPr txBox="1"/>
          <p:nvPr/>
        </p:nvSpPr>
        <p:spPr>
          <a:xfrm>
            <a:off x="3867284" y="3169510"/>
            <a:ext cx="1409785" cy="518733"/>
          </a:xfrm>
          <a:prstGeom prst="rect">
            <a:avLst/>
          </a:prstGeom>
          <a:noFill/>
          <a:ln>
            <a:noFill/>
          </a:ln>
        </p:spPr>
        <p:txBody>
          <a:bodyPr spcFirstLastPara="1" wrap="square" lIns="78143" tIns="78143" rIns="78143" bIns="78143" anchor="ctr" anchorCtr="0">
            <a:noAutofit/>
          </a:bodyPr>
          <a:lstStyle/>
          <a:p>
            <a:pPr algn="ctr"/>
            <a:r>
              <a:rPr lang="en" sz="940" dirty="0"/>
              <a:t>Magnetism and Electromagnetism</a:t>
            </a:r>
            <a:endParaRPr sz="940" dirty="0"/>
          </a:p>
        </p:txBody>
      </p:sp>
    </p:spTree>
    <p:extLst>
      <p:ext uri="{BB962C8B-B14F-4D97-AF65-F5344CB8AC3E}">
        <p14:creationId xmlns:p14="http://schemas.microsoft.com/office/powerpoint/2010/main" val="19650809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9093" y="22091"/>
            <a:ext cx="2681025" cy="400110"/>
          </a:xfrm>
          <a:prstGeom prst="rect">
            <a:avLst/>
          </a:prstGeom>
          <a:noFill/>
        </p:spPr>
        <p:txBody>
          <a:bodyPr wrap="square" rtlCol="0">
            <a:spAutoFit/>
          </a:bodyPr>
          <a:lstStyle/>
          <a:p>
            <a:pPr marL="342900" indent="-342900"/>
            <a:r>
              <a:rPr lang="en-GB" sz="2000" b="1" dirty="0">
                <a:solidFill>
                  <a:srgbClr val="7030A0"/>
                </a:solidFill>
              </a:rPr>
              <a:t>Power Loss </a:t>
            </a:r>
            <a:r>
              <a:rPr lang="en-GB" sz="2000" b="1">
                <a:solidFill>
                  <a:srgbClr val="7030A0"/>
                </a:solidFill>
              </a:rPr>
              <a:t>(Extension)</a:t>
            </a:r>
            <a:endParaRPr lang="en-GB" sz="2000" b="1" dirty="0">
              <a:solidFill>
                <a:srgbClr val="7030A0"/>
              </a:solidFill>
            </a:endParaRPr>
          </a:p>
        </p:txBody>
      </p:sp>
      <p:pic>
        <p:nvPicPr>
          <p:cNvPr id="3" name="Picture 3" descr="G:\school\KS5 Physics\KS5 Physics AQA\Unit 4\8 Electromagnetic Induction\2016-01-13 21.24.0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95873" y="475762"/>
            <a:ext cx="2614246" cy="3955637"/>
          </a:xfrm>
          <a:prstGeom prst="rect">
            <a:avLst/>
          </a:prstGeom>
          <a:noFill/>
        </p:spPr>
      </p:pic>
      <p:sp>
        <p:nvSpPr>
          <p:cNvPr id="4" name="Rectangle 3"/>
          <p:cNvSpPr/>
          <p:nvPr/>
        </p:nvSpPr>
        <p:spPr>
          <a:xfrm>
            <a:off x="3120598" y="278590"/>
            <a:ext cx="5807502" cy="4770537"/>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marL="457200" indent="-457200"/>
            <a:r>
              <a:rPr lang="en-GB" sz="1900" dirty="0">
                <a:solidFill>
                  <a:schemeClr val="tx1"/>
                </a:solidFill>
              </a:rPr>
              <a:t>A) For a cable Power loss is P = I</a:t>
            </a:r>
            <a:r>
              <a:rPr lang="en-GB" sz="1900" baseline="30000" dirty="0">
                <a:solidFill>
                  <a:schemeClr val="tx1"/>
                </a:solidFill>
              </a:rPr>
              <a:t>2</a:t>
            </a:r>
            <a:r>
              <a:rPr lang="en-GB" sz="1900" dirty="0">
                <a:solidFill>
                  <a:schemeClr val="tx1"/>
                </a:solidFill>
              </a:rPr>
              <a:t>R. Hence, if you can reduce the current by a factor as the term is squared the Power is reduced by a much lower factor. i.e. Half the power is one quarter of the </a:t>
            </a:r>
            <a:r>
              <a:rPr lang="en-GB" sz="1900" dirty="0" err="1">
                <a:solidFill>
                  <a:schemeClr val="tx1"/>
                </a:solidFill>
              </a:rPr>
              <a:t>Powerloss</a:t>
            </a:r>
            <a:r>
              <a:rPr lang="en-GB" sz="1900" dirty="0">
                <a:solidFill>
                  <a:schemeClr val="tx1"/>
                </a:solidFill>
              </a:rPr>
              <a:t>.</a:t>
            </a:r>
          </a:p>
          <a:p>
            <a:pPr marL="457200" indent="-457200"/>
            <a:r>
              <a:rPr lang="en-GB" sz="1900">
                <a:solidFill>
                  <a:schemeClr val="tx1"/>
                </a:solidFill>
              </a:rPr>
              <a:t>B)</a:t>
            </a:r>
            <a:endParaRPr lang="en-GB" sz="1900" dirty="0">
              <a:solidFill>
                <a:schemeClr val="tx1"/>
              </a:solidFill>
            </a:endParaRPr>
          </a:p>
          <a:p>
            <a:pPr marL="457200" indent="-457200"/>
            <a:r>
              <a:rPr lang="en-GB" sz="1900" dirty="0">
                <a:solidFill>
                  <a:schemeClr val="tx1"/>
                </a:solidFill>
              </a:rPr>
              <a:t>R = 200</a:t>
            </a:r>
            <a:r>
              <a:rPr lang="en-GB" sz="1900" dirty="0">
                <a:solidFill>
                  <a:schemeClr val="tx1"/>
                </a:solidFill>
                <a:sym typeface="Symbol"/>
              </a:rPr>
              <a:t></a:t>
            </a:r>
          </a:p>
          <a:p>
            <a:pPr marL="457200" indent="-457200"/>
            <a:r>
              <a:rPr lang="en-GB" sz="1900" dirty="0">
                <a:solidFill>
                  <a:schemeClr val="tx1"/>
                </a:solidFill>
                <a:sym typeface="Symbol"/>
              </a:rPr>
              <a:t>P = 2x10</a:t>
            </a:r>
            <a:r>
              <a:rPr lang="en-GB" sz="1900" baseline="30000" dirty="0">
                <a:solidFill>
                  <a:schemeClr val="tx1"/>
                </a:solidFill>
                <a:sym typeface="Symbol"/>
              </a:rPr>
              <a:t>6</a:t>
            </a:r>
            <a:r>
              <a:rPr lang="en-GB" sz="1900" dirty="0">
                <a:solidFill>
                  <a:schemeClr val="tx1"/>
                </a:solidFill>
                <a:sym typeface="Symbol"/>
              </a:rPr>
              <a:t>W</a:t>
            </a:r>
          </a:p>
          <a:p>
            <a:pPr marL="457200" indent="-457200"/>
            <a:r>
              <a:rPr lang="en-GB" sz="1900" dirty="0">
                <a:solidFill>
                  <a:schemeClr val="tx1"/>
                </a:solidFill>
                <a:sym typeface="Symbol"/>
              </a:rPr>
              <a:t>V = 120x10</a:t>
            </a:r>
            <a:r>
              <a:rPr lang="en-GB" sz="1900" baseline="30000" dirty="0">
                <a:solidFill>
                  <a:schemeClr val="tx1"/>
                </a:solidFill>
                <a:sym typeface="Symbol"/>
              </a:rPr>
              <a:t>3</a:t>
            </a:r>
            <a:r>
              <a:rPr lang="en-GB" sz="1900" dirty="0">
                <a:solidFill>
                  <a:schemeClr val="tx1"/>
                </a:solidFill>
                <a:sym typeface="Symbol"/>
              </a:rPr>
              <a:t>V</a:t>
            </a:r>
          </a:p>
          <a:p>
            <a:pPr marL="457200" indent="-457200"/>
            <a:endParaRPr lang="en-GB" sz="1900" dirty="0">
              <a:solidFill>
                <a:schemeClr val="tx1"/>
              </a:solidFill>
            </a:endParaRPr>
          </a:p>
          <a:p>
            <a:pPr marL="457200" indent="-457200"/>
            <a:r>
              <a:rPr lang="en-GB" sz="1900" dirty="0">
                <a:solidFill>
                  <a:schemeClr val="tx1"/>
                </a:solidFill>
              </a:rPr>
              <a:t>P=VI  so  P/V = I      </a:t>
            </a:r>
          </a:p>
          <a:p>
            <a:pPr marL="457200" indent="-457200"/>
            <a:r>
              <a:rPr lang="en-GB" sz="1900" dirty="0">
                <a:solidFill>
                  <a:schemeClr val="tx1"/>
                </a:solidFill>
                <a:sym typeface="Symbol"/>
              </a:rPr>
              <a:t>I = 2x10</a:t>
            </a:r>
            <a:r>
              <a:rPr lang="en-GB" sz="1900" baseline="30000" dirty="0">
                <a:solidFill>
                  <a:schemeClr val="tx1"/>
                </a:solidFill>
                <a:sym typeface="Symbol"/>
              </a:rPr>
              <a:t>6</a:t>
            </a:r>
            <a:r>
              <a:rPr lang="en-GB" sz="1900" dirty="0">
                <a:solidFill>
                  <a:schemeClr val="tx1"/>
                </a:solidFill>
                <a:sym typeface="Symbol"/>
              </a:rPr>
              <a:t>W/ 120x10</a:t>
            </a:r>
            <a:r>
              <a:rPr lang="en-GB" sz="1900" baseline="30000" dirty="0">
                <a:solidFill>
                  <a:schemeClr val="tx1"/>
                </a:solidFill>
                <a:sym typeface="Symbol"/>
              </a:rPr>
              <a:t>3</a:t>
            </a:r>
            <a:r>
              <a:rPr lang="en-GB" sz="1900" dirty="0">
                <a:solidFill>
                  <a:schemeClr val="tx1"/>
                </a:solidFill>
                <a:sym typeface="Symbol"/>
              </a:rPr>
              <a:t>V </a:t>
            </a:r>
          </a:p>
          <a:p>
            <a:pPr marL="457200" indent="-457200"/>
            <a:r>
              <a:rPr lang="en-GB" sz="1900" dirty="0">
                <a:solidFill>
                  <a:schemeClr val="tx1"/>
                </a:solidFill>
              </a:rPr>
              <a:t>I = </a:t>
            </a:r>
            <a:r>
              <a:rPr lang="en-GB" sz="1900" b="1" dirty="0">
                <a:solidFill>
                  <a:srgbClr val="7030A0"/>
                </a:solidFill>
              </a:rPr>
              <a:t>16.7A</a:t>
            </a:r>
            <a:endParaRPr lang="en-GB" sz="1900" dirty="0">
              <a:solidFill>
                <a:schemeClr val="tx1"/>
              </a:solidFill>
            </a:endParaRPr>
          </a:p>
          <a:p>
            <a:pPr marL="457200" indent="-457200"/>
            <a:endParaRPr lang="en-GB" sz="1900" dirty="0">
              <a:solidFill>
                <a:schemeClr val="tx1"/>
              </a:solidFill>
            </a:endParaRPr>
          </a:p>
          <a:p>
            <a:pPr marL="457200" indent="-457200"/>
            <a:r>
              <a:rPr lang="en-GB" sz="1900" dirty="0">
                <a:solidFill>
                  <a:schemeClr val="tx1"/>
                </a:solidFill>
              </a:rPr>
              <a:t>P = I</a:t>
            </a:r>
            <a:r>
              <a:rPr lang="en-GB" sz="1900" baseline="30000" dirty="0">
                <a:solidFill>
                  <a:schemeClr val="tx1"/>
                </a:solidFill>
              </a:rPr>
              <a:t>2</a:t>
            </a:r>
            <a:r>
              <a:rPr lang="en-GB" sz="1900" dirty="0">
                <a:solidFill>
                  <a:schemeClr val="tx1"/>
                </a:solidFill>
              </a:rPr>
              <a:t>R</a:t>
            </a:r>
          </a:p>
          <a:p>
            <a:pPr marL="457200" indent="-457200"/>
            <a:r>
              <a:rPr lang="en-GB" sz="1900" dirty="0">
                <a:solidFill>
                  <a:schemeClr val="tx1"/>
                </a:solidFill>
              </a:rPr>
              <a:t>    = (16.7A)</a:t>
            </a:r>
            <a:r>
              <a:rPr lang="en-GB" sz="1900" baseline="30000" dirty="0">
                <a:solidFill>
                  <a:schemeClr val="tx1"/>
                </a:solidFill>
              </a:rPr>
              <a:t>2</a:t>
            </a:r>
            <a:r>
              <a:rPr lang="en-GB" sz="1900" dirty="0">
                <a:solidFill>
                  <a:schemeClr val="tx1"/>
                </a:solidFill>
              </a:rPr>
              <a:t> x 200</a:t>
            </a:r>
            <a:r>
              <a:rPr lang="en-GB" sz="1900" dirty="0">
                <a:solidFill>
                  <a:schemeClr val="tx1"/>
                </a:solidFill>
                <a:sym typeface="Symbol"/>
              </a:rPr>
              <a:t> </a:t>
            </a:r>
            <a:endParaRPr lang="en-GB" sz="1900" dirty="0">
              <a:solidFill>
                <a:schemeClr val="tx1"/>
              </a:solidFill>
            </a:endParaRPr>
          </a:p>
          <a:p>
            <a:pPr marL="457200" indent="-457200"/>
            <a:r>
              <a:rPr lang="en-GB" sz="1900" dirty="0">
                <a:solidFill>
                  <a:schemeClr val="tx1"/>
                </a:solidFill>
              </a:rPr>
              <a:t>I = </a:t>
            </a:r>
            <a:r>
              <a:rPr lang="en-GB" sz="1900" b="1" dirty="0">
                <a:solidFill>
                  <a:srgbClr val="7030A0"/>
                </a:solidFill>
              </a:rPr>
              <a:t>52.6 x 10</a:t>
            </a:r>
            <a:r>
              <a:rPr lang="en-GB" sz="1900" b="1" baseline="30000" dirty="0">
                <a:solidFill>
                  <a:srgbClr val="7030A0"/>
                </a:solidFill>
              </a:rPr>
              <a:t>3</a:t>
            </a:r>
            <a:r>
              <a:rPr lang="en-GB" sz="1900" b="1" dirty="0">
                <a:solidFill>
                  <a:srgbClr val="7030A0"/>
                </a:solidFill>
              </a:rPr>
              <a:t>W</a:t>
            </a:r>
          </a:p>
        </p:txBody>
      </p:sp>
      <p:pic>
        <p:nvPicPr>
          <p:cNvPr id="6"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81623" y="5224572"/>
            <a:ext cx="4168457" cy="1606659"/>
          </a:xfrm>
          <a:prstGeom prst="rect">
            <a:avLst/>
          </a:prstGeom>
          <a:noFill/>
          <a:ln w="9525">
            <a:noFill/>
            <a:miter lim="800000"/>
            <a:headEnd/>
            <a:tailEnd/>
          </a:ln>
        </p:spPr>
      </p:pic>
      <p:pic>
        <p:nvPicPr>
          <p:cNvPr id="2" name="Picture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28260" y="5224572"/>
            <a:ext cx="1878646" cy="153961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l">
          <a:defRPr sz="2000" dirty="0"/>
        </a:defPPr>
      </a:lstStyle>
      <a:style>
        <a:lnRef idx="2">
          <a:schemeClr val="accent4"/>
        </a:lnRef>
        <a:fillRef idx="1">
          <a:schemeClr val="lt1"/>
        </a:fillRef>
        <a:effectRef idx="0">
          <a:schemeClr val="accent4"/>
        </a:effectRef>
        <a:fontRef idx="minor">
          <a:schemeClr val="dk1"/>
        </a:fontRef>
      </a:style>
    </a:spDef>
    <a:lnDef>
      <a:spPr>
        <a:ln w="44450">
          <a:solidFill>
            <a:srgbClr val="FF0000"/>
          </a:solidFill>
          <a:tailEnd type="triangle" w="lg" len="lg"/>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342900" indent="-342900">
          <a:buFont typeface="+mj-lt"/>
          <a:buAutoNum type="arabicPeriod"/>
          <a:defRPr sz="2000"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10901</TotalTime>
  <Words>6292</Words>
  <Application>Microsoft Office PowerPoint</Application>
  <PresentationFormat>On-screen Show (4:3)</PresentationFormat>
  <Paragraphs>864</Paragraphs>
  <Slides>50</Slides>
  <Notes>5</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50</vt:i4>
      </vt:variant>
    </vt:vector>
  </HeadingPairs>
  <TitlesOfParts>
    <vt:vector size="59" baseType="lpstr">
      <vt:lpstr>Arial</vt:lpstr>
      <vt:lpstr>Calibri</vt:lpstr>
      <vt:lpstr>Cambria</vt:lpstr>
      <vt:lpstr>Cambria Math</vt:lpstr>
      <vt:lpstr>Roboto</vt:lpstr>
      <vt:lpstr>Symbol</vt:lpstr>
      <vt:lpstr>Times</vt:lpstr>
      <vt:lpstr>Office Theme</vt:lpstr>
      <vt:lpstr>Equation</vt:lpstr>
      <vt:lpstr>PowerPoint Presentation</vt:lpstr>
      <vt:lpstr>6 “Part D – Induction”</vt:lpstr>
      <vt:lpstr>PowerPoint Presentation</vt:lpstr>
      <vt:lpstr>6 “Part D – Induction” </vt:lpstr>
      <vt:lpstr>PowerPoint Presentation</vt:lpstr>
      <vt:lpstr>Lesson 8 – Graphical Analysis of Generator Practical Analysis Sheet</vt:lpstr>
      <vt:lpstr>Lesson 8 - Graphical Analysis of Generator Effect worksheet</vt:lpstr>
      <vt:lpstr>Lesson 8 - Graphical Analysis of Generator Effect worksheet</vt:lpstr>
      <vt:lpstr>Lesson 8 - Graphical Analysis of Generator Effect worksheet</vt:lpstr>
      <vt:lpstr>Learning Flemings Left-hand Rule</vt:lpstr>
      <vt:lpstr>Learning Flemings Left-hand Rule</vt:lpstr>
      <vt:lpstr>Complex View of why it goes left or right!</vt:lpstr>
      <vt:lpstr>Flemings Left Hand Rule - Motors</vt:lpstr>
      <vt:lpstr>Lesson 8 The Generator Effect - Summary</vt:lpstr>
      <vt:lpstr>Lesson 8 The Generator Effect – Review Questions…</vt:lpstr>
      <vt:lpstr>Direction of Fields – Using the Right Hand Grip (Extension)</vt:lpstr>
      <vt:lpstr>Cognito – Review – Induced Potential Difference</vt:lpstr>
      <vt:lpstr>PowerPoint Presentation</vt:lpstr>
      <vt:lpstr>Ken Campbell -  Faraday's Doughnut – 24 mins</vt:lpstr>
      <vt:lpstr>Faraday Demonstration</vt:lpstr>
      <vt:lpstr>PowerPoint Presentation</vt:lpstr>
      <vt:lpstr>Faraday Law - Summary</vt:lpstr>
      <vt:lpstr>PowerPoint Presentation</vt:lpstr>
      <vt:lpstr>Lesson 10 Using the generator effect to make a “generator” </vt:lpstr>
      <vt:lpstr>DC Generator or Dynamo – Right hand rule!</vt:lpstr>
      <vt:lpstr>The Dynamo (Extra on Formula)</vt:lpstr>
      <vt:lpstr>The Generator (Basics)</vt:lpstr>
      <vt:lpstr>Comparison of Graphs… (Extension for A2 Physics)</vt:lpstr>
      <vt:lpstr>Spaced Learning Review Question</vt:lpstr>
      <vt:lpstr>Spaced Learning Review Answers</vt:lpstr>
      <vt:lpstr>Review Task....</vt:lpstr>
      <vt:lpstr>PowerPoint Presentation</vt:lpstr>
      <vt:lpstr>Primary and Secondary Windings</vt:lpstr>
      <vt:lpstr>How Transformers Work 9 mins – Video – Review….</vt:lpstr>
      <vt:lpstr>GCSE Physics – Cognito Video…</vt:lpstr>
      <vt:lpstr>Lesson 11 Transformers – Worksheet 1 </vt:lpstr>
      <vt:lpstr>Lesson 11 Transformers – Worksheet 1 </vt:lpstr>
      <vt:lpstr>Lesson 11 Transformers – Worksheet 1 </vt:lpstr>
      <vt:lpstr>Lesson 11 Transformers – Questions - Answers </vt:lpstr>
      <vt:lpstr>Lesson 11 Transformers – Questions 1 0 - Answers</vt:lpstr>
      <vt:lpstr>Lesson 11 Transformers – Worksheet 2</vt:lpstr>
      <vt:lpstr>Lesson 11 Transformers – Worksheet 2</vt:lpstr>
      <vt:lpstr>Transformers – Results....</vt:lpstr>
      <vt:lpstr>Spaced Learning Review Question</vt:lpstr>
      <vt:lpstr>Spaced Learning Review Answers</vt:lpstr>
      <vt:lpstr>Spaced Learning Review Question</vt:lpstr>
      <vt:lpstr>Spaced Learning Review Answers</vt:lpstr>
      <vt:lpstr>Extension Practice Questions…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Mr DJR Powell</dc:creator>
  <cp:lastModifiedBy>Powell, Daniel</cp:lastModifiedBy>
  <cp:revision>1249</cp:revision>
  <cp:lastPrinted>2017-03-23T12:15:00Z</cp:lastPrinted>
  <dcterms:created xsi:type="dcterms:W3CDTF">2008-08-12T18:48:10Z</dcterms:created>
  <dcterms:modified xsi:type="dcterms:W3CDTF">2022-02-25T13:39:10Z</dcterms:modified>
</cp:coreProperties>
</file>